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90" r:id="rId3"/>
    <p:sldId id="259" r:id="rId4"/>
    <p:sldId id="291" r:id="rId5"/>
    <p:sldId id="293" r:id="rId6"/>
    <p:sldId id="292" r:id="rId7"/>
    <p:sldId id="262" r:id="rId8"/>
    <p:sldId id="263" r:id="rId9"/>
    <p:sldId id="267" r:id="rId10"/>
    <p:sldId id="295" r:id="rId11"/>
    <p:sldId id="268" r:id="rId12"/>
    <p:sldId id="294" r:id="rId13"/>
    <p:sldId id="296" r:id="rId14"/>
    <p:sldId id="297" r:id="rId15"/>
    <p:sldId id="275" r:id="rId16"/>
    <p:sldId id="276" r:id="rId17"/>
    <p:sldId id="281" r:id="rId18"/>
    <p:sldId id="298" r:id="rId19"/>
    <p:sldId id="299" r:id="rId20"/>
    <p:sldId id="280" r:id="rId21"/>
    <p:sldId id="282" r:id="rId22"/>
    <p:sldId id="283" r:id="rId23"/>
    <p:sldId id="285" r:id="rId24"/>
    <p:sldId id="300" r:id="rId25"/>
    <p:sldId id="301" r:id="rId26"/>
    <p:sldId id="288"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26B4B-126E-43FB-8AF5-455850A63B42}" v="193" dt="2025-06-10T19:29:00.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0" d="100"/>
          <a:sy n="60" d="100"/>
        </p:scale>
        <p:origin x="908"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Helms" userId="2c2790b5-362a-4128-a9e3-9276b0c79aad" providerId="ADAL" clId="{16926B4B-126E-43FB-8AF5-455850A63B42}"/>
    <pc:docChg chg="undo redo custSel addSld delSld modSld sldOrd">
      <pc:chgData name="Matt Helms" userId="2c2790b5-362a-4128-a9e3-9276b0c79aad" providerId="ADAL" clId="{16926B4B-126E-43FB-8AF5-455850A63B42}" dt="2025-06-10T19:32:58.339" v="10389" actId="113"/>
      <pc:docMkLst>
        <pc:docMk/>
      </pc:docMkLst>
      <pc:sldChg chg="addSp delSp modSp mod">
        <pc:chgData name="Matt Helms" userId="2c2790b5-362a-4128-a9e3-9276b0c79aad" providerId="ADAL" clId="{16926B4B-126E-43FB-8AF5-455850A63B42}" dt="2025-06-09T15:52:21.445" v="6" actId="14100"/>
        <pc:sldMkLst>
          <pc:docMk/>
          <pc:sldMk cId="2367097952" sldId="256"/>
        </pc:sldMkLst>
        <pc:spChg chg="mod ord">
          <ac:chgData name="Matt Helms" userId="2c2790b5-362a-4128-a9e3-9276b0c79aad" providerId="ADAL" clId="{16926B4B-126E-43FB-8AF5-455850A63B42}" dt="2025-06-09T15:52:21.445" v="6" actId="14100"/>
          <ac:spMkLst>
            <pc:docMk/>
            <pc:sldMk cId="2367097952" sldId="256"/>
            <ac:spMk id="2" creationId="{31A3BCC1-D550-14B5-7D16-64EBAF6FC81B}"/>
          </ac:spMkLst>
        </pc:spChg>
        <pc:spChg chg="del">
          <ac:chgData name="Matt Helms" userId="2c2790b5-362a-4128-a9e3-9276b0c79aad" providerId="ADAL" clId="{16926B4B-126E-43FB-8AF5-455850A63B42}" dt="2025-06-09T15:52:09.915" v="3" actId="26606"/>
          <ac:spMkLst>
            <pc:docMk/>
            <pc:sldMk cId="2367097952" sldId="256"/>
            <ac:spMk id="27" creationId="{B7B42F36-B3C1-4247-AF36-090F0134ED59}"/>
          </ac:spMkLst>
        </pc:spChg>
        <pc:spChg chg="del">
          <ac:chgData name="Matt Helms" userId="2c2790b5-362a-4128-a9e3-9276b0c79aad" providerId="ADAL" clId="{16926B4B-126E-43FB-8AF5-455850A63B42}" dt="2025-06-09T15:52:09.915" v="3" actId="26606"/>
          <ac:spMkLst>
            <pc:docMk/>
            <pc:sldMk cId="2367097952" sldId="256"/>
            <ac:spMk id="29" creationId="{FEF131A2-E574-4D95-A322-C5FF0B64E821}"/>
          </ac:spMkLst>
        </pc:spChg>
        <pc:spChg chg="del">
          <ac:chgData name="Matt Helms" userId="2c2790b5-362a-4128-a9e3-9276b0c79aad" providerId="ADAL" clId="{16926B4B-126E-43FB-8AF5-455850A63B42}" dt="2025-06-09T15:52:09.915" v="3" actId="26606"/>
          <ac:spMkLst>
            <pc:docMk/>
            <pc:sldMk cId="2367097952" sldId="256"/>
            <ac:spMk id="31" creationId="{696B4F8D-F261-41C2-B0A1-B0899F667F0C}"/>
          </ac:spMkLst>
        </pc:spChg>
        <pc:spChg chg="del">
          <ac:chgData name="Matt Helms" userId="2c2790b5-362a-4128-a9e3-9276b0c79aad" providerId="ADAL" clId="{16926B4B-126E-43FB-8AF5-455850A63B42}" dt="2025-06-09T15:52:09.915" v="3" actId="26606"/>
          <ac:spMkLst>
            <pc:docMk/>
            <pc:sldMk cId="2367097952" sldId="256"/>
            <ac:spMk id="33" creationId="{A3C7563A-4B20-4E0B-8548-374928B55F30}"/>
          </ac:spMkLst>
        </pc:spChg>
        <pc:spChg chg="add">
          <ac:chgData name="Matt Helms" userId="2c2790b5-362a-4128-a9e3-9276b0c79aad" providerId="ADAL" clId="{16926B4B-126E-43FB-8AF5-455850A63B42}" dt="2025-06-09T15:52:09.915" v="3" actId="26606"/>
          <ac:spMkLst>
            <pc:docMk/>
            <pc:sldMk cId="2367097952" sldId="256"/>
            <ac:spMk id="38" creationId="{848F64AA-5BE2-4280-BEFA-DC288118FCCE}"/>
          </ac:spMkLst>
        </pc:spChg>
        <pc:picChg chg="del">
          <ac:chgData name="Matt Helms" userId="2c2790b5-362a-4128-a9e3-9276b0c79aad" providerId="ADAL" clId="{16926B4B-126E-43FB-8AF5-455850A63B42}" dt="2025-06-09T15:50:49.849" v="0" actId="478"/>
          <ac:picMkLst>
            <pc:docMk/>
            <pc:sldMk cId="2367097952" sldId="256"/>
            <ac:picMk id="3" creationId="{48DC4D4F-1D68-D10F-6C90-784CEC609D66}"/>
          </ac:picMkLst>
        </pc:picChg>
        <pc:picChg chg="mod ord">
          <ac:chgData name="Matt Helms" userId="2c2790b5-362a-4128-a9e3-9276b0c79aad" providerId="ADAL" clId="{16926B4B-126E-43FB-8AF5-455850A63B42}" dt="2025-06-09T15:52:09.915" v="3" actId="26606"/>
          <ac:picMkLst>
            <pc:docMk/>
            <pc:sldMk cId="2367097952" sldId="256"/>
            <ac:picMk id="4" creationId="{90586C6D-4348-C520-3031-1D350E4B6477}"/>
          </ac:picMkLst>
        </pc:picChg>
        <pc:picChg chg="add mod">
          <ac:chgData name="Matt Helms" userId="2c2790b5-362a-4128-a9e3-9276b0c79aad" providerId="ADAL" clId="{16926B4B-126E-43FB-8AF5-455850A63B42}" dt="2025-06-09T15:52:09.915" v="3" actId="26606"/>
          <ac:picMkLst>
            <pc:docMk/>
            <pc:sldMk cId="2367097952" sldId="256"/>
            <ac:picMk id="6" creationId="{93C0CCDB-9C42-E491-600A-D38782F85A28}"/>
          </ac:picMkLst>
        </pc:picChg>
        <pc:picChg chg="add mod">
          <ac:chgData name="Matt Helms" userId="2c2790b5-362a-4128-a9e3-9276b0c79aad" providerId="ADAL" clId="{16926B4B-126E-43FB-8AF5-455850A63B42}" dt="2025-06-09T15:52:09.915" v="3" actId="26606"/>
          <ac:picMkLst>
            <pc:docMk/>
            <pc:sldMk cId="2367097952" sldId="256"/>
            <ac:picMk id="7" creationId="{FD91E3F9-37A0-5F94-0E1F-280BF8A7042F}"/>
          </ac:picMkLst>
        </pc:picChg>
      </pc:sldChg>
      <pc:sldChg chg="modSp mod">
        <pc:chgData name="Matt Helms" userId="2c2790b5-362a-4128-a9e3-9276b0c79aad" providerId="ADAL" clId="{16926B4B-126E-43FB-8AF5-455850A63B42}" dt="2025-06-09T16:16:38.699" v="969" actId="255"/>
        <pc:sldMkLst>
          <pc:docMk/>
          <pc:sldMk cId="684354688" sldId="259"/>
        </pc:sldMkLst>
        <pc:spChg chg="mod">
          <ac:chgData name="Matt Helms" userId="2c2790b5-362a-4128-a9e3-9276b0c79aad" providerId="ADAL" clId="{16926B4B-126E-43FB-8AF5-455850A63B42}" dt="2025-06-09T15:55:08.370" v="48" actId="20577"/>
          <ac:spMkLst>
            <pc:docMk/>
            <pc:sldMk cId="684354688" sldId="259"/>
            <ac:spMk id="2" creationId="{BB17B66E-0FF3-6049-1DC9-50864AA9D0CF}"/>
          </ac:spMkLst>
        </pc:spChg>
        <pc:spChg chg="mod">
          <ac:chgData name="Matt Helms" userId="2c2790b5-362a-4128-a9e3-9276b0c79aad" providerId="ADAL" clId="{16926B4B-126E-43FB-8AF5-455850A63B42}" dt="2025-06-09T16:16:38.699" v="969" actId="255"/>
          <ac:spMkLst>
            <pc:docMk/>
            <pc:sldMk cId="684354688" sldId="259"/>
            <ac:spMk id="3" creationId="{F52B1B11-56B9-0DE0-A209-4AEE92D36E4C}"/>
          </ac:spMkLst>
        </pc:spChg>
      </pc:sldChg>
      <pc:sldChg chg="del">
        <pc:chgData name="Matt Helms" userId="2c2790b5-362a-4128-a9e3-9276b0c79aad" providerId="ADAL" clId="{16926B4B-126E-43FB-8AF5-455850A63B42}" dt="2025-06-09T16:06:16.283" v="482" actId="47"/>
        <pc:sldMkLst>
          <pc:docMk/>
          <pc:sldMk cId="2021766212" sldId="260"/>
        </pc:sldMkLst>
      </pc:sldChg>
      <pc:sldChg chg="del">
        <pc:chgData name="Matt Helms" userId="2c2790b5-362a-4128-a9e3-9276b0c79aad" providerId="ADAL" clId="{16926B4B-126E-43FB-8AF5-455850A63B42}" dt="2025-06-09T16:06:15.202" v="481" actId="47"/>
        <pc:sldMkLst>
          <pc:docMk/>
          <pc:sldMk cId="3266301280" sldId="261"/>
        </pc:sldMkLst>
      </pc:sldChg>
      <pc:sldChg chg="modSp mod">
        <pc:chgData name="Matt Helms" userId="2c2790b5-362a-4128-a9e3-9276b0c79aad" providerId="ADAL" clId="{16926B4B-126E-43FB-8AF5-455850A63B42}" dt="2025-06-09T16:42:38.682" v="2657" actId="14826"/>
        <pc:sldMkLst>
          <pc:docMk/>
          <pc:sldMk cId="1840087256" sldId="262"/>
        </pc:sldMkLst>
        <pc:spChg chg="mod">
          <ac:chgData name="Matt Helms" userId="2c2790b5-362a-4128-a9e3-9276b0c79aad" providerId="ADAL" clId="{16926B4B-126E-43FB-8AF5-455850A63B42}" dt="2025-06-09T16:41:00.742" v="2654" actId="20577"/>
          <ac:spMkLst>
            <pc:docMk/>
            <pc:sldMk cId="1840087256" sldId="262"/>
            <ac:spMk id="2" creationId="{562694A9-0645-5CF3-00BF-4E95854A2A9F}"/>
          </ac:spMkLst>
        </pc:spChg>
        <pc:picChg chg="mod">
          <ac:chgData name="Matt Helms" userId="2c2790b5-362a-4128-a9e3-9276b0c79aad" providerId="ADAL" clId="{16926B4B-126E-43FB-8AF5-455850A63B42}" dt="2025-06-09T16:41:24.064" v="2655" actId="14826"/>
          <ac:picMkLst>
            <pc:docMk/>
            <pc:sldMk cId="1840087256" sldId="262"/>
            <ac:picMk id="3" creationId="{4DF0B57C-3299-34E4-BCE7-ED88C8519F0A}"/>
          </ac:picMkLst>
        </pc:picChg>
        <pc:picChg chg="mod">
          <ac:chgData name="Matt Helms" userId="2c2790b5-362a-4128-a9e3-9276b0c79aad" providerId="ADAL" clId="{16926B4B-126E-43FB-8AF5-455850A63B42}" dt="2025-06-09T16:41:46.180" v="2656" actId="14826"/>
          <ac:picMkLst>
            <pc:docMk/>
            <pc:sldMk cId="1840087256" sldId="262"/>
            <ac:picMk id="4" creationId="{7A88C514-3A5F-D403-B20D-774CE78DB12A}"/>
          </ac:picMkLst>
        </pc:picChg>
        <pc:picChg chg="mod">
          <ac:chgData name="Matt Helms" userId="2c2790b5-362a-4128-a9e3-9276b0c79aad" providerId="ADAL" clId="{16926B4B-126E-43FB-8AF5-455850A63B42}" dt="2025-06-09T16:42:38.682" v="2657" actId="14826"/>
          <ac:picMkLst>
            <pc:docMk/>
            <pc:sldMk cId="1840087256" sldId="262"/>
            <ac:picMk id="6" creationId="{85FCED65-0846-4744-D641-5A4DA5E3FE5A}"/>
          </ac:picMkLst>
        </pc:picChg>
      </pc:sldChg>
      <pc:sldChg chg="addSp delSp modSp mod">
        <pc:chgData name="Matt Helms" userId="2c2790b5-362a-4128-a9e3-9276b0c79aad" providerId="ADAL" clId="{16926B4B-126E-43FB-8AF5-455850A63B42}" dt="2025-06-09T16:44:56.006" v="2743" actId="27636"/>
        <pc:sldMkLst>
          <pc:docMk/>
          <pc:sldMk cId="1689928558" sldId="263"/>
        </pc:sldMkLst>
        <pc:spChg chg="add del mod">
          <ac:chgData name="Matt Helms" userId="2c2790b5-362a-4128-a9e3-9276b0c79aad" providerId="ADAL" clId="{16926B4B-126E-43FB-8AF5-455850A63B42}" dt="2025-06-09T16:43:41.753" v="2662" actId="478"/>
          <ac:spMkLst>
            <pc:docMk/>
            <pc:sldMk cId="1689928558" sldId="263"/>
            <ac:spMk id="3" creationId="{CA602973-A0E7-39BE-8A57-1BF018E967D5}"/>
          </ac:spMkLst>
        </pc:spChg>
        <pc:spChg chg="mod ord">
          <ac:chgData name="Matt Helms" userId="2c2790b5-362a-4128-a9e3-9276b0c79aad" providerId="ADAL" clId="{16926B4B-126E-43FB-8AF5-455850A63B42}" dt="2025-06-09T16:44:56.006" v="2743" actId="27636"/>
          <ac:spMkLst>
            <pc:docMk/>
            <pc:sldMk cId="1689928558" sldId="263"/>
            <ac:spMk id="6" creationId="{7CCF95D1-5DA4-9C4A-9805-CD4413CDECDA}"/>
          </ac:spMkLst>
        </pc:spChg>
        <pc:spChg chg="add del">
          <ac:chgData name="Matt Helms" userId="2c2790b5-362a-4128-a9e3-9276b0c79aad" providerId="ADAL" clId="{16926B4B-126E-43FB-8AF5-455850A63B42}" dt="2025-06-09T16:43:49.085" v="2663" actId="26606"/>
          <ac:spMkLst>
            <pc:docMk/>
            <pc:sldMk cId="1689928558" sldId="263"/>
            <ac:spMk id="27" creationId="{C0763A76-9F1C-4FC5-82B7-DD475DA461B2}"/>
          </ac:spMkLst>
        </pc:spChg>
        <pc:spChg chg="add del">
          <ac:chgData name="Matt Helms" userId="2c2790b5-362a-4128-a9e3-9276b0c79aad" providerId="ADAL" clId="{16926B4B-126E-43FB-8AF5-455850A63B42}" dt="2025-06-09T16:43:49.085" v="2663" actId="26606"/>
          <ac:spMkLst>
            <pc:docMk/>
            <pc:sldMk cId="1689928558" sldId="263"/>
            <ac:spMk id="29" creationId="{E81BF4F6-F2CF-4984-9D14-D6966D92F99F}"/>
          </ac:spMkLst>
        </pc:spChg>
        <pc:spChg chg="add">
          <ac:chgData name="Matt Helms" userId="2c2790b5-362a-4128-a9e3-9276b0c79aad" providerId="ADAL" clId="{16926B4B-126E-43FB-8AF5-455850A63B42}" dt="2025-06-09T16:43:49.085" v="2663" actId="26606"/>
          <ac:spMkLst>
            <pc:docMk/>
            <pc:sldMk cId="1689928558" sldId="263"/>
            <ac:spMk id="34" creationId="{22A397E7-BF60-45B2-84C7-B074B76C37A7}"/>
          </ac:spMkLst>
        </pc:spChg>
        <pc:spChg chg="add">
          <ac:chgData name="Matt Helms" userId="2c2790b5-362a-4128-a9e3-9276b0c79aad" providerId="ADAL" clId="{16926B4B-126E-43FB-8AF5-455850A63B42}" dt="2025-06-09T16:43:49.085" v="2663" actId="26606"/>
          <ac:spMkLst>
            <pc:docMk/>
            <pc:sldMk cId="1689928558" sldId="263"/>
            <ac:spMk id="36" creationId="{890DEF05-784E-4B61-89E4-04C4ECF4E5A0}"/>
          </ac:spMkLst>
        </pc:spChg>
        <pc:grpChg chg="del">
          <ac:chgData name="Matt Helms" userId="2c2790b5-362a-4128-a9e3-9276b0c79aad" providerId="ADAL" clId="{16926B4B-126E-43FB-8AF5-455850A63B42}" dt="2025-06-09T16:43:38.625" v="2661" actId="26606"/>
          <ac:grpSpMkLst>
            <pc:docMk/>
            <pc:sldMk cId="1689928558" sldId="263"/>
            <ac:grpSpMk id="14" creationId="{63737881-458F-40AD-B72B-B57D267DC423}"/>
          </ac:grpSpMkLst>
        </pc:grpChg>
        <pc:picChg chg="add mod">
          <ac:chgData name="Matt Helms" userId="2c2790b5-362a-4128-a9e3-9276b0c79aad" providerId="ADAL" clId="{16926B4B-126E-43FB-8AF5-455850A63B42}" dt="2025-06-09T16:43:49.085" v="2663" actId="26606"/>
          <ac:picMkLst>
            <pc:docMk/>
            <pc:sldMk cId="1689928558" sldId="263"/>
            <ac:picMk id="4" creationId="{13449541-D0C1-3219-7F55-AC33F409F62E}"/>
          </ac:picMkLst>
        </pc:picChg>
        <pc:picChg chg="del mod">
          <ac:chgData name="Matt Helms" userId="2c2790b5-362a-4128-a9e3-9276b0c79aad" providerId="ADAL" clId="{16926B4B-126E-43FB-8AF5-455850A63B42}" dt="2025-06-09T16:43:18.909" v="2659" actId="478"/>
          <ac:picMkLst>
            <pc:docMk/>
            <pc:sldMk cId="1689928558" sldId="263"/>
            <ac:picMk id="5" creationId="{7E1AD04A-8183-9F21-33DF-CAFA125CED63}"/>
          </ac:picMkLst>
        </pc:picChg>
        <pc:cxnChg chg="add">
          <ac:chgData name="Matt Helms" userId="2c2790b5-362a-4128-a9e3-9276b0c79aad" providerId="ADAL" clId="{16926B4B-126E-43FB-8AF5-455850A63B42}" dt="2025-06-09T16:43:49.085" v="2663" actId="26606"/>
          <ac:cxnSpMkLst>
            <pc:docMk/>
            <pc:sldMk cId="1689928558" sldId="263"/>
            <ac:cxnSpMk id="38" creationId="{C41BAEC7-F7B0-4224-8B18-8F74B7D87F0B}"/>
          </ac:cxnSpMkLst>
        </pc:cxnChg>
      </pc:sldChg>
      <pc:sldChg chg="modSp mod">
        <pc:chgData name="Matt Helms" userId="2c2790b5-362a-4128-a9e3-9276b0c79aad" providerId="ADAL" clId="{16926B4B-126E-43FB-8AF5-455850A63B42}" dt="2025-06-09T16:52:58.832" v="3217" actId="20577"/>
        <pc:sldMkLst>
          <pc:docMk/>
          <pc:sldMk cId="2299769684" sldId="267"/>
        </pc:sldMkLst>
        <pc:spChg chg="mod">
          <ac:chgData name="Matt Helms" userId="2c2790b5-362a-4128-a9e3-9276b0c79aad" providerId="ADAL" clId="{16926B4B-126E-43FB-8AF5-455850A63B42}" dt="2025-06-09T16:45:18.788" v="2748" actId="20577"/>
          <ac:spMkLst>
            <pc:docMk/>
            <pc:sldMk cId="2299769684" sldId="267"/>
            <ac:spMk id="2" creationId="{09484EFD-ED53-DDE0-D757-613745D08939}"/>
          </ac:spMkLst>
        </pc:spChg>
        <pc:spChg chg="mod">
          <ac:chgData name="Matt Helms" userId="2c2790b5-362a-4128-a9e3-9276b0c79aad" providerId="ADAL" clId="{16926B4B-126E-43FB-8AF5-455850A63B42}" dt="2025-06-09T16:52:58.832" v="3217" actId="20577"/>
          <ac:spMkLst>
            <pc:docMk/>
            <pc:sldMk cId="2299769684" sldId="267"/>
            <ac:spMk id="3" creationId="{62EA4DC8-55EF-78FB-C827-09E14FF44B10}"/>
          </ac:spMkLst>
        </pc:spChg>
      </pc:sldChg>
      <pc:sldChg chg="modSp mod">
        <pc:chgData name="Matt Helms" userId="2c2790b5-362a-4128-a9e3-9276b0c79aad" providerId="ADAL" clId="{16926B4B-126E-43FB-8AF5-455850A63B42}" dt="2025-06-09T19:45:53.940" v="3806" actId="255"/>
        <pc:sldMkLst>
          <pc:docMk/>
          <pc:sldMk cId="3888891556" sldId="268"/>
        </pc:sldMkLst>
        <pc:spChg chg="mod">
          <ac:chgData name="Matt Helms" userId="2c2790b5-362a-4128-a9e3-9276b0c79aad" providerId="ADAL" clId="{16926B4B-126E-43FB-8AF5-455850A63B42}" dt="2025-06-09T16:58:50.551" v="3800" actId="20577"/>
          <ac:spMkLst>
            <pc:docMk/>
            <pc:sldMk cId="3888891556" sldId="268"/>
            <ac:spMk id="2" creationId="{D8A74D94-9884-C962-CEA8-2A97C6058FDD}"/>
          </ac:spMkLst>
        </pc:spChg>
        <pc:spChg chg="mod">
          <ac:chgData name="Matt Helms" userId="2c2790b5-362a-4128-a9e3-9276b0c79aad" providerId="ADAL" clId="{16926B4B-126E-43FB-8AF5-455850A63B42}" dt="2025-06-09T19:45:53.940" v="3806" actId="255"/>
          <ac:spMkLst>
            <pc:docMk/>
            <pc:sldMk cId="3888891556" sldId="268"/>
            <ac:spMk id="3" creationId="{76D96581-3B3B-F0F0-9F0C-E5FD5CC926EE}"/>
          </ac:spMkLst>
        </pc:spChg>
      </pc:sldChg>
      <pc:sldChg chg="del">
        <pc:chgData name="Matt Helms" userId="2c2790b5-362a-4128-a9e3-9276b0c79aad" providerId="ADAL" clId="{16926B4B-126E-43FB-8AF5-455850A63B42}" dt="2025-06-09T19:46:06.632" v="3807" actId="47"/>
        <pc:sldMkLst>
          <pc:docMk/>
          <pc:sldMk cId="2479268009" sldId="269"/>
        </pc:sldMkLst>
      </pc:sldChg>
      <pc:sldChg chg="del">
        <pc:chgData name="Matt Helms" userId="2c2790b5-362a-4128-a9e3-9276b0c79aad" providerId="ADAL" clId="{16926B4B-126E-43FB-8AF5-455850A63B42}" dt="2025-06-09T19:46:07.609" v="3808" actId="47"/>
        <pc:sldMkLst>
          <pc:docMk/>
          <pc:sldMk cId="3532782976" sldId="270"/>
        </pc:sldMkLst>
      </pc:sldChg>
      <pc:sldChg chg="del">
        <pc:chgData name="Matt Helms" userId="2c2790b5-362a-4128-a9e3-9276b0c79aad" providerId="ADAL" clId="{16926B4B-126E-43FB-8AF5-455850A63B42}" dt="2025-06-09T19:46:08.581" v="3809" actId="47"/>
        <pc:sldMkLst>
          <pc:docMk/>
          <pc:sldMk cId="372547241" sldId="271"/>
        </pc:sldMkLst>
      </pc:sldChg>
      <pc:sldChg chg="del">
        <pc:chgData name="Matt Helms" userId="2c2790b5-362a-4128-a9e3-9276b0c79aad" providerId="ADAL" clId="{16926B4B-126E-43FB-8AF5-455850A63B42}" dt="2025-06-09T19:46:12.050" v="3810" actId="47"/>
        <pc:sldMkLst>
          <pc:docMk/>
          <pc:sldMk cId="75973622" sldId="272"/>
        </pc:sldMkLst>
      </pc:sldChg>
      <pc:sldChg chg="del">
        <pc:chgData name="Matt Helms" userId="2c2790b5-362a-4128-a9e3-9276b0c79aad" providerId="ADAL" clId="{16926B4B-126E-43FB-8AF5-455850A63B42}" dt="2025-06-09T19:46:12.903" v="3811" actId="47"/>
        <pc:sldMkLst>
          <pc:docMk/>
          <pc:sldMk cId="3841952011" sldId="273"/>
        </pc:sldMkLst>
      </pc:sldChg>
      <pc:sldChg chg="del">
        <pc:chgData name="Matt Helms" userId="2c2790b5-362a-4128-a9e3-9276b0c79aad" providerId="ADAL" clId="{16926B4B-126E-43FB-8AF5-455850A63B42}" dt="2025-06-09T19:46:21.092" v="3814" actId="47"/>
        <pc:sldMkLst>
          <pc:docMk/>
          <pc:sldMk cId="3423259985" sldId="274"/>
        </pc:sldMkLst>
      </pc:sldChg>
      <pc:sldChg chg="addSp delSp modSp add del mod">
        <pc:chgData name="Matt Helms" userId="2c2790b5-362a-4128-a9e3-9276b0c79aad" providerId="ADAL" clId="{16926B4B-126E-43FB-8AF5-455850A63B42}" dt="2025-06-09T20:17:10.628" v="5642" actId="962"/>
        <pc:sldMkLst>
          <pc:docMk/>
          <pc:sldMk cId="3026604416" sldId="275"/>
        </pc:sldMkLst>
        <pc:spChg chg="del">
          <ac:chgData name="Matt Helms" userId="2c2790b5-362a-4128-a9e3-9276b0c79aad" providerId="ADAL" clId="{16926B4B-126E-43FB-8AF5-455850A63B42}" dt="2025-06-09T20:14:13.638" v="5625" actId="26606"/>
          <ac:spMkLst>
            <pc:docMk/>
            <pc:sldMk cId="3026604416" sldId="275"/>
            <ac:spMk id="3" creationId="{31458E39-6CD2-1940-A819-7789910AD61F}"/>
          </ac:spMkLst>
        </pc:spChg>
        <pc:spChg chg="add del mod">
          <ac:chgData name="Matt Helms" userId="2c2790b5-362a-4128-a9e3-9276b0c79aad" providerId="ADAL" clId="{16926B4B-126E-43FB-8AF5-455850A63B42}" dt="2025-06-09T20:15:25.404" v="5627"/>
          <ac:spMkLst>
            <pc:docMk/>
            <pc:sldMk cId="3026604416" sldId="275"/>
            <ac:spMk id="6" creationId="{D7EE4899-005C-B12C-761A-3AC041C05D5B}"/>
          </ac:spMkLst>
        </pc:spChg>
        <pc:spChg chg="del">
          <ac:chgData name="Matt Helms" userId="2c2790b5-362a-4128-a9e3-9276b0c79aad" providerId="ADAL" clId="{16926B4B-126E-43FB-8AF5-455850A63B42}" dt="2025-06-09T20:14:13.638" v="5625" actId="26606"/>
          <ac:spMkLst>
            <pc:docMk/>
            <pc:sldMk cId="3026604416" sldId="275"/>
            <ac:spMk id="9" creationId="{71A0E374-F45E-DE85-BCC3-9B14069DDD17}"/>
          </ac:spMkLst>
        </pc:spChg>
        <pc:spChg chg="add del mod">
          <ac:chgData name="Matt Helms" userId="2c2790b5-362a-4128-a9e3-9276b0c79aad" providerId="ADAL" clId="{16926B4B-126E-43FB-8AF5-455850A63B42}" dt="2025-06-09T20:15:55.169" v="5633" actId="26606"/>
          <ac:spMkLst>
            <pc:docMk/>
            <pc:sldMk cId="3026604416" sldId="275"/>
            <ac:spMk id="10" creationId="{E217B4A2-3002-3A34-9D8D-2D08AFFBF359}"/>
          </ac:spMkLst>
        </pc:spChg>
        <pc:spChg chg="add del mod">
          <ac:chgData name="Matt Helms" userId="2c2790b5-362a-4128-a9e3-9276b0c79aad" providerId="ADAL" clId="{16926B4B-126E-43FB-8AF5-455850A63B42}" dt="2025-06-09T20:17:07.976" v="5640" actId="26606"/>
          <ac:spMkLst>
            <pc:docMk/>
            <pc:sldMk cId="3026604416" sldId="275"/>
            <ac:spMk id="13" creationId="{F5A14BAE-9563-A6B2-331C-4B6C4FDA2449}"/>
          </ac:spMkLst>
        </pc:spChg>
        <pc:spChg chg="add del">
          <ac:chgData name="Matt Helms" userId="2c2790b5-362a-4128-a9e3-9276b0c79aad" providerId="ADAL" clId="{16926B4B-126E-43FB-8AF5-455850A63B42}" dt="2025-06-09T20:15:30.990" v="5628" actId="26606"/>
          <ac:spMkLst>
            <pc:docMk/>
            <pc:sldMk cId="3026604416" sldId="275"/>
            <ac:spMk id="14" creationId="{42A4FC2C-047E-45A5-965D-8E1E3BF09BC6}"/>
          </ac:spMkLst>
        </pc:spChg>
        <pc:spChg chg="add del">
          <ac:chgData name="Matt Helms" userId="2c2790b5-362a-4128-a9e3-9276b0c79aad" providerId="ADAL" clId="{16926B4B-126E-43FB-8AF5-455850A63B42}" dt="2025-06-09T20:15:55.169" v="5633" actId="26606"/>
          <ac:spMkLst>
            <pc:docMk/>
            <pc:sldMk cId="3026604416" sldId="275"/>
            <ac:spMk id="19" creationId="{E722B2DD-E14D-4972-9D98-5D6E61B1B2D2}"/>
          </ac:spMkLst>
        </pc:spChg>
        <pc:spChg chg="add del">
          <ac:chgData name="Matt Helms" userId="2c2790b5-362a-4128-a9e3-9276b0c79aad" providerId="ADAL" clId="{16926B4B-126E-43FB-8AF5-455850A63B42}" dt="2025-06-09T20:15:55.169" v="5633" actId="26606"/>
          <ac:spMkLst>
            <pc:docMk/>
            <pc:sldMk cId="3026604416" sldId="275"/>
            <ac:spMk id="21" creationId="{0CFB124C-4B0C-4A81-8633-17257B151642}"/>
          </ac:spMkLst>
        </pc:spChg>
        <pc:spChg chg="add del">
          <ac:chgData name="Matt Helms" userId="2c2790b5-362a-4128-a9e3-9276b0c79aad" providerId="ADAL" clId="{16926B4B-126E-43FB-8AF5-455850A63B42}" dt="2025-06-09T20:16:11.007" v="5637" actId="26606"/>
          <ac:spMkLst>
            <pc:docMk/>
            <pc:sldMk cId="3026604416" sldId="275"/>
            <ac:spMk id="26" creationId="{E722B2DD-E14D-4972-9D98-5D6E61B1B2D2}"/>
          </ac:spMkLst>
        </pc:spChg>
        <pc:spChg chg="add del">
          <ac:chgData name="Matt Helms" userId="2c2790b5-362a-4128-a9e3-9276b0c79aad" providerId="ADAL" clId="{16926B4B-126E-43FB-8AF5-455850A63B42}" dt="2025-06-09T20:16:11.007" v="5637" actId="26606"/>
          <ac:spMkLst>
            <pc:docMk/>
            <pc:sldMk cId="3026604416" sldId="275"/>
            <ac:spMk id="28" creationId="{CEFDB412-E777-0078-F60F-DCE1A485551B}"/>
          </ac:spMkLst>
        </pc:spChg>
        <pc:spChg chg="add del">
          <ac:chgData name="Matt Helms" userId="2c2790b5-362a-4128-a9e3-9276b0c79aad" providerId="ADAL" clId="{16926B4B-126E-43FB-8AF5-455850A63B42}" dt="2025-06-09T20:17:07.976" v="5640" actId="26606"/>
          <ac:spMkLst>
            <pc:docMk/>
            <pc:sldMk cId="3026604416" sldId="275"/>
            <ac:spMk id="39" creationId="{E722B2DD-E14D-4972-9D98-5D6E61B1B2D2}"/>
          </ac:spMkLst>
        </pc:spChg>
        <pc:spChg chg="add del">
          <ac:chgData name="Matt Helms" userId="2c2790b5-362a-4128-a9e3-9276b0c79aad" providerId="ADAL" clId="{16926B4B-126E-43FB-8AF5-455850A63B42}" dt="2025-06-09T20:17:07.976" v="5640" actId="26606"/>
          <ac:spMkLst>
            <pc:docMk/>
            <pc:sldMk cId="3026604416" sldId="275"/>
            <ac:spMk id="40" creationId="{CEFDB412-E777-0078-F60F-DCE1A485551B}"/>
          </ac:spMkLst>
        </pc:spChg>
        <pc:spChg chg="add">
          <ac:chgData name="Matt Helms" userId="2c2790b5-362a-4128-a9e3-9276b0c79aad" providerId="ADAL" clId="{16926B4B-126E-43FB-8AF5-455850A63B42}" dt="2025-06-09T20:17:07.976" v="5640" actId="26606"/>
          <ac:spMkLst>
            <pc:docMk/>
            <pc:sldMk cId="3026604416" sldId="275"/>
            <ac:spMk id="45" creationId="{E722B2DD-E14D-4972-9D98-5D6E61B1B2D2}"/>
          </ac:spMkLst>
        </pc:spChg>
        <pc:spChg chg="add">
          <ac:chgData name="Matt Helms" userId="2c2790b5-362a-4128-a9e3-9276b0c79aad" providerId="ADAL" clId="{16926B4B-126E-43FB-8AF5-455850A63B42}" dt="2025-06-09T20:17:07.976" v="5640" actId="26606"/>
          <ac:spMkLst>
            <pc:docMk/>
            <pc:sldMk cId="3026604416" sldId="275"/>
            <ac:spMk id="47" creationId="{CEFDB412-E777-0078-F60F-DCE1A485551B}"/>
          </ac:spMkLst>
        </pc:spChg>
        <pc:grpChg chg="add del">
          <ac:chgData name="Matt Helms" userId="2c2790b5-362a-4128-a9e3-9276b0c79aad" providerId="ADAL" clId="{16926B4B-126E-43FB-8AF5-455850A63B42}" dt="2025-06-09T20:16:11" v="5636" actId="26606"/>
          <ac:grpSpMkLst>
            <pc:docMk/>
            <pc:sldMk cId="3026604416" sldId="275"/>
            <ac:grpSpMk id="33" creationId="{723C66ED-DBBF-12CA-7F5E-813E0E7D036A}"/>
          </ac:grpSpMkLst>
        </pc:grpChg>
        <pc:picChg chg="add del mod">
          <ac:chgData name="Matt Helms" userId="2c2790b5-362a-4128-a9e3-9276b0c79aad" providerId="ADAL" clId="{16926B4B-126E-43FB-8AF5-455850A63B42}" dt="2025-06-09T20:15:23.599" v="5626" actId="478"/>
          <ac:picMkLst>
            <pc:docMk/>
            <pc:sldMk cId="3026604416" sldId="275"/>
            <ac:picMk id="2" creationId="{E628BE8B-CDE7-C0A2-8DA1-725B7DBEADD2}"/>
          </ac:picMkLst>
        </pc:picChg>
        <pc:picChg chg="del">
          <ac:chgData name="Matt Helms" userId="2c2790b5-362a-4128-a9e3-9276b0c79aad" providerId="ADAL" clId="{16926B4B-126E-43FB-8AF5-455850A63B42}" dt="2025-06-09T20:13:32.783" v="5623" actId="478"/>
          <ac:picMkLst>
            <pc:docMk/>
            <pc:sldMk cId="3026604416" sldId="275"/>
            <ac:picMk id="5" creationId="{41284E9A-CCED-23DA-2322-E531C058D72C}"/>
          </ac:picMkLst>
        </pc:picChg>
        <pc:picChg chg="add del mod">
          <ac:chgData name="Matt Helms" userId="2c2790b5-362a-4128-a9e3-9276b0c79aad" providerId="ADAL" clId="{16926B4B-126E-43FB-8AF5-455850A63B42}" dt="2025-06-09T20:15:49.387" v="5631" actId="478"/>
          <ac:picMkLst>
            <pc:docMk/>
            <pc:sldMk cId="3026604416" sldId="275"/>
            <ac:picMk id="7" creationId="{AE4064E1-0A29-D420-B69F-C5F8B8D752AF}"/>
          </ac:picMkLst>
        </pc:picChg>
        <pc:picChg chg="add del mod">
          <ac:chgData name="Matt Helms" userId="2c2790b5-362a-4128-a9e3-9276b0c79aad" providerId="ADAL" clId="{16926B4B-126E-43FB-8AF5-455850A63B42}" dt="2025-06-09T20:17:03.126" v="5638" actId="478"/>
          <ac:picMkLst>
            <pc:docMk/>
            <pc:sldMk cId="3026604416" sldId="275"/>
            <ac:picMk id="11" creationId="{4BAE1587-863A-F601-C2AE-38F3289B1A15}"/>
          </ac:picMkLst>
        </pc:picChg>
        <pc:picChg chg="add mod">
          <ac:chgData name="Matt Helms" userId="2c2790b5-362a-4128-a9e3-9276b0c79aad" providerId="ADAL" clId="{16926B4B-126E-43FB-8AF5-455850A63B42}" dt="2025-06-09T20:17:10.628" v="5642" actId="962"/>
          <ac:picMkLst>
            <pc:docMk/>
            <pc:sldMk cId="3026604416" sldId="275"/>
            <ac:picMk id="15" creationId="{0FDF3A95-61FE-9645-D150-48E5BAD36908}"/>
          </ac:picMkLst>
        </pc:picChg>
      </pc:sldChg>
      <pc:sldChg chg="modSp mod">
        <pc:chgData name="Matt Helms" userId="2c2790b5-362a-4128-a9e3-9276b0c79aad" providerId="ADAL" clId="{16926B4B-126E-43FB-8AF5-455850A63B42}" dt="2025-06-09T20:37:15.874" v="6157" actId="20577"/>
        <pc:sldMkLst>
          <pc:docMk/>
          <pc:sldMk cId="3397907990" sldId="276"/>
        </pc:sldMkLst>
        <pc:spChg chg="mod">
          <ac:chgData name="Matt Helms" userId="2c2790b5-362a-4128-a9e3-9276b0c79aad" providerId="ADAL" clId="{16926B4B-126E-43FB-8AF5-455850A63B42}" dt="2025-06-09T20:17:41.849" v="5649" actId="20577"/>
          <ac:spMkLst>
            <pc:docMk/>
            <pc:sldMk cId="3397907990" sldId="276"/>
            <ac:spMk id="2" creationId="{44A7E699-1B1F-693C-37EF-3C5A3B4695A1}"/>
          </ac:spMkLst>
        </pc:spChg>
        <pc:spChg chg="mod">
          <ac:chgData name="Matt Helms" userId="2c2790b5-362a-4128-a9e3-9276b0c79aad" providerId="ADAL" clId="{16926B4B-126E-43FB-8AF5-455850A63B42}" dt="2025-06-09T20:37:15.874" v="6157" actId="20577"/>
          <ac:spMkLst>
            <pc:docMk/>
            <pc:sldMk cId="3397907990" sldId="276"/>
            <ac:spMk id="3" creationId="{8AE497CE-C545-D388-2B21-7B6F59667559}"/>
          </ac:spMkLst>
        </pc:spChg>
      </pc:sldChg>
      <pc:sldChg chg="del">
        <pc:chgData name="Matt Helms" userId="2c2790b5-362a-4128-a9e3-9276b0c79aad" providerId="ADAL" clId="{16926B4B-126E-43FB-8AF5-455850A63B42}" dt="2025-06-09T21:03:01.719" v="6358" actId="47"/>
        <pc:sldMkLst>
          <pc:docMk/>
          <pc:sldMk cId="1485356706" sldId="277"/>
        </pc:sldMkLst>
      </pc:sldChg>
      <pc:sldChg chg="del">
        <pc:chgData name="Matt Helms" userId="2c2790b5-362a-4128-a9e3-9276b0c79aad" providerId="ADAL" clId="{16926B4B-126E-43FB-8AF5-455850A63B42}" dt="2025-06-09T21:03:02.593" v="6359" actId="47"/>
        <pc:sldMkLst>
          <pc:docMk/>
          <pc:sldMk cId="1282474135" sldId="278"/>
        </pc:sldMkLst>
      </pc:sldChg>
      <pc:sldChg chg="del">
        <pc:chgData name="Matt Helms" userId="2c2790b5-362a-4128-a9e3-9276b0c79aad" providerId="ADAL" clId="{16926B4B-126E-43FB-8AF5-455850A63B42}" dt="2025-06-09T21:03:05.510" v="6360" actId="47"/>
        <pc:sldMkLst>
          <pc:docMk/>
          <pc:sldMk cId="862079432" sldId="279"/>
        </pc:sldMkLst>
      </pc:sldChg>
      <pc:sldChg chg="addSp delSp modSp mod">
        <pc:chgData name="Matt Helms" userId="2c2790b5-362a-4128-a9e3-9276b0c79aad" providerId="ADAL" clId="{16926B4B-126E-43FB-8AF5-455850A63B42}" dt="2025-06-10T18:59:45.227" v="7919" actId="26606"/>
        <pc:sldMkLst>
          <pc:docMk/>
          <pc:sldMk cId="193557852" sldId="280"/>
        </pc:sldMkLst>
        <pc:spChg chg="add del mod">
          <ac:chgData name="Matt Helms" userId="2c2790b5-362a-4128-a9e3-9276b0c79aad" providerId="ADAL" clId="{16926B4B-126E-43FB-8AF5-455850A63B42}" dt="2025-06-10T18:59:16.423" v="7915"/>
          <ac:spMkLst>
            <pc:docMk/>
            <pc:sldMk cId="193557852" sldId="280"/>
            <ac:spMk id="4" creationId="{F8A959DB-7965-9CBC-9CB2-343A5F99AD3B}"/>
          </ac:spMkLst>
        </pc:spChg>
        <pc:spChg chg="del">
          <ac:chgData name="Matt Helms" userId="2c2790b5-362a-4128-a9e3-9276b0c79aad" providerId="ADAL" clId="{16926B4B-126E-43FB-8AF5-455850A63B42}" dt="2025-06-10T18:59:23.237" v="7916" actId="26606"/>
          <ac:spMkLst>
            <pc:docMk/>
            <pc:sldMk cId="193557852" sldId="280"/>
            <ac:spMk id="14" creationId="{42A4FC2C-047E-45A5-965D-8E1E3BF09BC6}"/>
          </ac:spMkLst>
        </pc:spChg>
        <pc:spChg chg="add del">
          <ac:chgData name="Matt Helms" userId="2c2790b5-362a-4128-a9e3-9276b0c79aad" providerId="ADAL" clId="{16926B4B-126E-43FB-8AF5-455850A63B42}" dt="2025-06-10T18:59:45.227" v="7919" actId="26606"/>
          <ac:spMkLst>
            <pc:docMk/>
            <pc:sldMk cId="193557852" sldId="280"/>
            <ac:spMk id="18" creationId="{A2398AB5-0414-D1C2-F49C-0C52E180EB3A}"/>
          </ac:spMkLst>
        </pc:spChg>
        <pc:spChg chg="add del">
          <ac:chgData name="Matt Helms" userId="2c2790b5-362a-4128-a9e3-9276b0c79aad" providerId="ADAL" clId="{16926B4B-126E-43FB-8AF5-455850A63B42}" dt="2025-06-10T18:59:45.227" v="7919" actId="26606"/>
          <ac:spMkLst>
            <pc:docMk/>
            <pc:sldMk cId="193557852" sldId="280"/>
            <ac:spMk id="21" creationId="{B95B9BA8-1D69-4796-85F5-B6D0BD52354B}"/>
          </ac:spMkLst>
        </pc:spChg>
        <pc:picChg chg="del">
          <ac:chgData name="Matt Helms" userId="2c2790b5-362a-4128-a9e3-9276b0c79aad" providerId="ADAL" clId="{16926B4B-126E-43FB-8AF5-455850A63B42}" dt="2025-06-10T18:59:14.009" v="7914" actId="478"/>
          <ac:picMkLst>
            <pc:docMk/>
            <pc:sldMk cId="193557852" sldId="280"/>
            <ac:picMk id="2" creationId="{402E2BC7-BB81-B6AE-3D6B-4F75929CFB30}"/>
          </ac:picMkLst>
        </pc:picChg>
        <pc:picChg chg="add del mod">
          <ac:chgData name="Matt Helms" userId="2c2790b5-362a-4128-a9e3-9276b0c79aad" providerId="ADAL" clId="{16926B4B-126E-43FB-8AF5-455850A63B42}" dt="2025-06-10T18:59:41.499" v="7917" actId="478"/>
          <ac:picMkLst>
            <pc:docMk/>
            <pc:sldMk cId="193557852" sldId="280"/>
            <ac:picMk id="5" creationId="{0F94E3E2-0BED-96A8-D345-0B16DCEF5879}"/>
          </ac:picMkLst>
        </pc:picChg>
        <pc:picChg chg="add mod">
          <ac:chgData name="Matt Helms" userId="2c2790b5-362a-4128-a9e3-9276b0c79aad" providerId="ADAL" clId="{16926B4B-126E-43FB-8AF5-455850A63B42}" dt="2025-06-10T18:59:45.227" v="7919" actId="26606"/>
          <ac:picMkLst>
            <pc:docMk/>
            <pc:sldMk cId="193557852" sldId="280"/>
            <ac:picMk id="6" creationId="{425D7A3A-101A-1F4E-0900-CB0E1CAF5A54}"/>
          </ac:picMkLst>
        </pc:picChg>
      </pc:sldChg>
      <pc:sldChg chg="modSp mod ord">
        <pc:chgData name="Matt Helms" userId="2c2790b5-362a-4128-a9e3-9276b0c79aad" providerId="ADAL" clId="{16926B4B-126E-43FB-8AF5-455850A63B42}" dt="2025-06-10T15:47:18.944" v="7283" actId="15"/>
        <pc:sldMkLst>
          <pc:docMk/>
          <pc:sldMk cId="942634072" sldId="281"/>
        </pc:sldMkLst>
        <pc:spChg chg="mod">
          <ac:chgData name="Matt Helms" userId="2c2790b5-362a-4128-a9e3-9276b0c79aad" providerId="ADAL" clId="{16926B4B-126E-43FB-8AF5-455850A63B42}" dt="2025-06-09T20:37:34.113" v="6167" actId="20577"/>
          <ac:spMkLst>
            <pc:docMk/>
            <pc:sldMk cId="942634072" sldId="281"/>
            <ac:spMk id="2" creationId="{FB4715A7-657B-5565-6DA2-48908660D9B4}"/>
          </ac:spMkLst>
        </pc:spChg>
        <pc:spChg chg="mod">
          <ac:chgData name="Matt Helms" userId="2c2790b5-362a-4128-a9e3-9276b0c79aad" providerId="ADAL" clId="{16926B4B-126E-43FB-8AF5-455850A63B42}" dt="2025-06-10T15:47:18.944" v="7283" actId="15"/>
          <ac:spMkLst>
            <pc:docMk/>
            <pc:sldMk cId="942634072" sldId="281"/>
            <ac:spMk id="3" creationId="{0FAAD262-028D-0B5F-2018-22B0DD1189EB}"/>
          </ac:spMkLst>
        </pc:spChg>
      </pc:sldChg>
      <pc:sldChg chg="addSp delSp modSp mod setBg">
        <pc:chgData name="Matt Helms" userId="2c2790b5-362a-4128-a9e3-9276b0c79aad" providerId="ADAL" clId="{16926B4B-126E-43FB-8AF5-455850A63B42}" dt="2025-06-10T19:08:48.547" v="8330" actId="1076"/>
        <pc:sldMkLst>
          <pc:docMk/>
          <pc:sldMk cId="2899734459" sldId="282"/>
        </pc:sldMkLst>
        <pc:spChg chg="mod">
          <ac:chgData name="Matt Helms" userId="2c2790b5-362a-4128-a9e3-9276b0c79aad" providerId="ADAL" clId="{16926B4B-126E-43FB-8AF5-455850A63B42}" dt="2025-06-10T19:08:43.152" v="8329" actId="122"/>
          <ac:spMkLst>
            <pc:docMk/>
            <pc:sldMk cId="2899734459" sldId="282"/>
            <ac:spMk id="2" creationId="{B1945BCF-083B-423F-74CF-E6A90F483D8F}"/>
          </ac:spMkLst>
        </pc:spChg>
        <pc:spChg chg="mod ord">
          <ac:chgData name="Matt Helms" userId="2c2790b5-362a-4128-a9e3-9276b0c79aad" providerId="ADAL" clId="{16926B4B-126E-43FB-8AF5-455850A63B42}" dt="2025-06-10T19:08:48.547" v="8330" actId="1076"/>
          <ac:spMkLst>
            <pc:docMk/>
            <pc:sldMk cId="2899734459" sldId="282"/>
            <ac:spMk id="3" creationId="{916FC562-C8C1-6923-6F81-274D4FC9D0D3}"/>
          </ac:spMkLst>
        </pc:spChg>
        <pc:grpChg chg="add del">
          <ac:chgData name="Matt Helms" userId="2c2790b5-362a-4128-a9e3-9276b0c79aad" providerId="ADAL" clId="{16926B4B-126E-43FB-8AF5-455850A63B42}" dt="2025-06-10T19:05:57.056" v="8260" actId="26606"/>
          <ac:grpSpMkLst>
            <pc:docMk/>
            <pc:sldMk cId="2899734459" sldId="282"/>
            <ac:grpSpMk id="9" creationId="{BE589684-54CA-64D8-C963-5F19FF75BF72}"/>
          </ac:grpSpMkLst>
        </pc:grpChg>
        <pc:grpChg chg="add">
          <ac:chgData name="Matt Helms" userId="2c2790b5-362a-4128-a9e3-9276b0c79aad" providerId="ADAL" clId="{16926B4B-126E-43FB-8AF5-455850A63B42}" dt="2025-06-10T19:05:57.064" v="8261" actId="26606"/>
          <ac:grpSpMkLst>
            <pc:docMk/>
            <pc:sldMk cId="2899734459" sldId="282"/>
            <ac:grpSpMk id="13" creationId="{434FA563-76F6-CDCF-AEA0-A7B78E44647B}"/>
          </ac:grpSpMkLst>
        </pc:grpChg>
        <pc:picChg chg="add mod">
          <ac:chgData name="Matt Helms" userId="2c2790b5-362a-4128-a9e3-9276b0c79aad" providerId="ADAL" clId="{16926B4B-126E-43FB-8AF5-455850A63B42}" dt="2025-06-10T19:05:57.064" v="8261" actId="26606"/>
          <ac:picMkLst>
            <pc:docMk/>
            <pc:sldMk cId="2899734459" sldId="282"/>
            <ac:picMk id="4" creationId="{418E91C7-266C-4D90-C926-8648CAFE5F07}"/>
          </ac:picMkLst>
        </pc:picChg>
      </pc:sldChg>
      <pc:sldChg chg="modSp mod">
        <pc:chgData name="Matt Helms" userId="2c2790b5-362a-4128-a9e3-9276b0c79aad" providerId="ADAL" clId="{16926B4B-126E-43FB-8AF5-455850A63B42}" dt="2025-06-10T19:20:04.540" v="8851" actId="313"/>
        <pc:sldMkLst>
          <pc:docMk/>
          <pc:sldMk cId="235946746" sldId="283"/>
        </pc:sldMkLst>
        <pc:spChg chg="mod">
          <ac:chgData name="Matt Helms" userId="2c2790b5-362a-4128-a9e3-9276b0c79aad" providerId="ADAL" clId="{16926B4B-126E-43FB-8AF5-455850A63B42}" dt="2025-06-10T19:06:42.222" v="8293" actId="20577"/>
          <ac:spMkLst>
            <pc:docMk/>
            <pc:sldMk cId="235946746" sldId="283"/>
            <ac:spMk id="2" creationId="{75648892-B9BF-EA56-42FE-7D0810B7F225}"/>
          </ac:spMkLst>
        </pc:spChg>
        <pc:spChg chg="mod">
          <ac:chgData name="Matt Helms" userId="2c2790b5-362a-4128-a9e3-9276b0c79aad" providerId="ADAL" clId="{16926B4B-126E-43FB-8AF5-455850A63B42}" dt="2025-06-10T19:20:04.540" v="8851" actId="313"/>
          <ac:spMkLst>
            <pc:docMk/>
            <pc:sldMk cId="235946746" sldId="283"/>
            <ac:spMk id="3" creationId="{AF1109B0-6E98-DC03-3578-7873722EB0B7}"/>
          </ac:spMkLst>
        </pc:spChg>
      </pc:sldChg>
      <pc:sldChg chg="del">
        <pc:chgData name="Matt Helms" userId="2c2790b5-362a-4128-a9e3-9276b0c79aad" providerId="ADAL" clId="{16926B4B-126E-43FB-8AF5-455850A63B42}" dt="2025-06-10T19:25:56.195" v="9635" actId="47"/>
        <pc:sldMkLst>
          <pc:docMk/>
          <pc:sldMk cId="756714827" sldId="284"/>
        </pc:sldMkLst>
      </pc:sldChg>
      <pc:sldChg chg="modSp mod">
        <pc:chgData name="Matt Helms" userId="2c2790b5-362a-4128-a9e3-9276b0c79aad" providerId="ADAL" clId="{16926B4B-126E-43FB-8AF5-455850A63B42}" dt="2025-06-10T19:27:22.930" v="9735" actId="20577"/>
        <pc:sldMkLst>
          <pc:docMk/>
          <pc:sldMk cId="2435280481" sldId="285"/>
        </pc:sldMkLst>
        <pc:spChg chg="mod">
          <ac:chgData name="Matt Helms" userId="2c2790b5-362a-4128-a9e3-9276b0c79aad" providerId="ADAL" clId="{16926B4B-126E-43FB-8AF5-455850A63B42}" dt="2025-06-10T19:27:22.930" v="9735" actId="20577"/>
          <ac:spMkLst>
            <pc:docMk/>
            <pc:sldMk cId="2435280481" sldId="285"/>
            <ac:spMk id="2" creationId="{C3628AB8-073F-2542-1EFC-1B216E842FB5}"/>
          </ac:spMkLst>
        </pc:spChg>
        <pc:spChg chg="mod">
          <ac:chgData name="Matt Helms" userId="2c2790b5-362a-4128-a9e3-9276b0c79aad" providerId="ADAL" clId="{16926B4B-126E-43FB-8AF5-455850A63B42}" dt="2025-06-10T19:23:42.335" v="9376" actId="313"/>
          <ac:spMkLst>
            <pc:docMk/>
            <pc:sldMk cId="2435280481" sldId="285"/>
            <ac:spMk id="3" creationId="{50698B85-BD4C-D0EF-EF41-B8D437A251BE}"/>
          </ac:spMkLst>
        </pc:spChg>
      </pc:sldChg>
      <pc:sldChg chg="del">
        <pc:chgData name="Matt Helms" userId="2c2790b5-362a-4128-a9e3-9276b0c79aad" providerId="ADAL" clId="{16926B4B-126E-43FB-8AF5-455850A63B42}" dt="2025-06-10T19:23:48.496" v="9377" actId="47"/>
        <pc:sldMkLst>
          <pc:docMk/>
          <pc:sldMk cId="432458219" sldId="286"/>
        </pc:sldMkLst>
      </pc:sldChg>
      <pc:sldChg chg="del">
        <pc:chgData name="Matt Helms" userId="2c2790b5-362a-4128-a9e3-9276b0c79aad" providerId="ADAL" clId="{16926B4B-126E-43FB-8AF5-455850A63B42}" dt="2025-06-09T16:19:52.109" v="1144" actId="47"/>
        <pc:sldMkLst>
          <pc:docMk/>
          <pc:sldMk cId="3030063429" sldId="287"/>
        </pc:sldMkLst>
      </pc:sldChg>
      <pc:sldChg chg="modSp mod">
        <pc:chgData name="Matt Helms" userId="2c2790b5-362a-4128-a9e3-9276b0c79aad" providerId="ADAL" clId="{16926B4B-126E-43FB-8AF5-455850A63B42}" dt="2025-06-10T19:32:20.268" v="10384" actId="20577"/>
        <pc:sldMkLst>
          <pc:docMk/>
          <pc:sldMk cId="1826733353" sldId="288"/>
        </pc:sldMkLst>
        <pc:spChg chg="mod">
          <ac:chgData name="Matt Helms" userId="2c2790b5-362a-4128-a9e3-9276b0c79aad" providerId="ADAL" clId="{16926B4B-126E-43FB-8AF5-455850A63B42}" dt="2025-06-10T19:26:26.238" v="9669" actId="20577"/>
          <ac:spMkLst>
            <pc:docMk/>
            <pc:sldMk cId="1826733353" sldId="288"/>
            <ac:spMk id="2" creationId="{B0723139-CC90-8C22-B56B-641B7135F26C}"/>
          </ac:spMkLst>
        </pc:spChg>
        <pc:spChg chg="mod">
          <ac:chgData name="Matt Helms" userId="2c2790b5-362a-4128-a9e3-9276b0c79aad" providerId="ADAL" clId="{16926B4B-126E-43FB-8AF5-455850A63B42}" dt="2025-06-10T19:32:20.268" v="10384" actId="20577"/>
          <ac:spMkLst>
            <pc:docMk/>
            <pc:sldMk cId="1826733353" sldId="288"/>
            <ac:spMk id="3" creationId="{96DDA04F-0362-3E81-5901-6807C57C89B7}"/>
          </ac:spMkLst>
        </pc:spChg>
      </pc:sldChg>
      <pc:sldChg chg="del">
        <pc:chgData name="Matt Helms" userId="2c2790b5-362a-4128-a9e3-9276b0c79aad" providerId="ADAL" clId="{16926B4B-126E-43FB-8AF5-455850A63B42}" dt="2025-06-10T19:32:50.021" v="10388" actId="47"/>
        <pc:sldMkLst>
          <pc:docMk/>
          <pc:sldMk cId="2730279497" sldId="289"/>
        </pc:sldMkLst>
      </pc:sldChg>
      <pc:sldChg chg="modSp mod ord">
        <pc:chgData name="Matt Helms" userId="2c2790b5-362a-4128-a9e3-9276b0c79aad" providerId="ADAL" clId="{16926B4B-126E-43FB-8AF5-455850A63B42}" dt="2025-06-09T15:54:52.350" v="25" actId="20577"/>
        <pc:sldMkLst>
          <pc:docMk/>
          <pc:sldMk cId="1390750625" sldId="290"/>
        </pc:sldMkLst>
        <pc:spChg chg="mod">
          <ac:chgData name="Matt Helms" userId="2c2790b5-362a-4128-a9e3-9276b0c79aad" providerId="ADAL" clId="{16926B4B-126E-43FB-8AF5-455850A63B42}" dt="2025-06-09T15:54:52.350" v="25" actId="20577"/>
          <ac:spMkLst>
            <pc:docMk/>
            <pc:sldMk cId="1390750625" sldId="290"/>
            <ac:spMk id="2" creationId="{4B75D671-4994-A8E2-8A87-A1275B9F0C88}"/>
          </ac:spMkLst>
        </pc:spChg>
        <pc:spChg chg="mod">
          <ac:chgData name="Matt Helms" userId="2c2790b5-362a-4128-a9e3-9276b0c79aad" providerId="ADAL" clId="{16926B4B-126E-43FB-8AF5-455850A63B42}" dt="2025-06-09T15:54:46.132" v="9" actId="20577"/>
          <ac:spMkLst>
            <pc:docMk/>
            <pc:sldMk cId="1390750625" sldId="290"/>
            <ac:spMk id="3" creationId="{71A7110F-0B1E-C919-0E8B-C107C07982BC}"/>
          </ac:spMkLst>
        </pc:spChg>
      </pc:sldChg>
      <pc:sldChg chg="modSp add mod">
        <pc:chgData name="Matt Helms" userId="2c2790b5-362a-4128-a9e3-9276b0c79aad" providerId="ADAL" clId="{16926B4B-126E-43FB-8AF5-455850A63B42}" dt="2025-06-09T16:19:21.766" v="1142" actId="5793"/>
        <pc:sldMkLst>
          <pc:docMk/>
          <pc:sldMk cId="3026792054" sldId="291"/>
        </pc:sldMkLst>
        <pc:spChg chg="mod">
          <ac:chgData name="Matt Helms" userId="2c2790b5-362a-4128-a9e3-9276b0c79aad" providerId="ADAL" clId="{16926B4B-126E-43FB-8AF5-455850A63B42}" dt="2025-06-09T16:19:21.766" v="1142" actId="5793"/>
          <ac:spMkLst>
            <pc:docMk/>
            <pc:sldMk cId="3026792054" sldId="291"/>
            <ac:spMk id="3" creationId="{21E9A0E7-CD37-4FB3-3D66-35F985C05E31}"/>
          </ac:spMkLst>
        </pc:spChg>
      </pc:sldChg>
      <pc:sldChg chg="modSp add mod">
        <pc:chgData name="Matt Helms" userId="2c2790b5-362a-4128-a9e3-9276b0c79aad" providerId="ADAL" clId="{16926B4B-126E-43FB-8AF5-455850A63B42}" dt="2025-06-09T16:25:57.670" v="1818" actId="313"/>
        <pc:sldMkLst>
          <pc:docMk/>
          <pc:sldMk cId="2563035006" sldId="292"/>
        </pc:sldMkLst>
        <pc:spChg chg="mod">
          <ac:chgData name="Matt Helms" userId="2c2790b5-362a-4128-a9e3-9276b0c79aad" providerId="ADAL" clId="{16926B4B-126E-43FB-8AF5-455850A63B42}" dt="2025-06-09T16:25:57.670" v="1818" actId="313"/>
          <ac:spMkLst>
            <pc:docMk/>
            <pc:sldMk cId="2563035006" sldId="292"/>
            <ac:spMk id="3" creationId="{B302A71D-6D1F-5CBE-31E3-5000B2FDBA9C}"/>
          </ac:spMkLst>
        </pc:spChg>
      </pc:sldChg>
      <pc:sldChg chg="modSp add mod">
        <pc:chgData name="Matt Helms" userId="2c2790b5-362a-4128-a9e3-9276b0c79aad" providerId="ADAL" clId="{16926B4B-126E-43FB-8AF5-455850A63B42}" dt="2025-06-09T16:38:37.341" v="2474" actId="20577"/>
        <pc:sldMkLst>
          <pc:docMk/>
          <pc:sldMk cId="1524736861" sldId="293"/>
        </pc:sldMkLst>
        <pc:spChg chg="mod">
          <ac:chgData name="Matt Helms" userId="2c2790b5-362a-4128-a9e3-9276b0c79aad" providerId="ADAL" clId="{16926B4B-126E-43FB-8AF5-455850A63B42}" dt="2025-06-09T16:38:37.341" v="2474" actId="20577"/>
          <ac:spMkLst>
            <pc:docMk/>
            <pc:sldMk cId="1524736861" sldId="293"/>
            <ac:spMk id="3" creationId="{E116D45C-F8D1-B01E-83FB-6FF211D815E1}"/>
          </ac:spMkLst>
        </pc:spChg>
      </pc:sldChg>
      <pc:sldChg chg="modSp add mod">
        <pc:chgData name="Matt Helms" userId="2c2790b5-362a-4128-a9e3-9276b0c79aad" providerId="ADAL" clId="{16926B4B-126E-43FB-8AF5-455850A63B42}" dt="2025-06-09T20:05:02.270" v="5168" actId="20577"/>
        <pc:sldMkLst>
          <pc:docMk/>
          <pc:sldMk cId="565481161" sldId="294"/>
        </pc:sldMkLst>
        <pc:spChg chg="mod">
          <ac:chgData name="Matt Helms" userId="2c2790b5-362a-4128-a9e3-9276b0c79aad" providerId="ADAL" clId="{16926B4B-126E-43FB-8AF5-455850A63B42}" dt="2025-06-09T20:05:02.270" v="5168" actId="20577"/>
          <ac:spMkLst>
            <pc:docMk/>
            <pc:sldMk cId="565481161" sldId="294"/>
            <ac:spMk id="3" creationId="{E6E834D9-4B72-7921-4E29-B318D18DC6B4}"/>
          </ac:spMkLst>
        </pc:spChg>
      </pc:sldChg>
      <pc:sldChg chg="modSp add mod">
        <pc:chgData name="Matt Helms" userId="2c2790b5-362a-4128-a9e3-9276b0c79aad" providerId="ADAL" clId="{16926B4B-126E-43FB-8AF5-455850A63B42}" dt="2025-06-09T19:54:13.306" v="4333" actId="20577"/>
        <pc:sldMkLst>
          <pc:docMk/>
          <pc:sldMk cId="3555397460" sldId="295"/>
        </pc:sldMkLst>
        <pc:spChg chg="mod">
          <ac:chgData name="Matt Helms" userId="2c2790b5-362a-4128-a9e3-9276b0c79aad" providerId="ADAL" clId="{16926B4B-126E-43FB-8AF5-455850A63B42}" dt="2025-06-09T19:54:13.306" v="4333" actId="20577"/>
          <ac:spMkLst>
            <pc:docMk/>
            <pc:sldMk cId="3555397460" sldId="295"/>
            <ac:spMk id="3" creationId="{1711E9C0-1171-DBB9-5B77-C013D07E90D6}"/>
          </ac:spMkLst>
        </pc:spChg>
      </pc:sldChg>
      <pc:sldChg chg="modSp add mod">
        <pc:chgData name="Matt Helms" userId="2c2790b5-362a-4128-a9e3-9276b0c79aad" providerId="ADAL" clId="{16926B4B-126E-43FB-8AF5-455850A63B42}" dt="2025-06-09T19:57:06.235" v="4469" actId="27636"/>
        <pc:sldMkLst>
          <pc:docMk/>
          <pc:sldMk cId="2057978363" sldId="296"/>
        </pc:sldMkLst>
        <pc:spChg chg="mod">
          <ac:chgData name="Matt Helms" userId="2c2790b5-362a-4128-a9e3-9276b0c79aad" providerId="ADAL" clId="{16926B4B-126E-43FB-8AF5-455850A63B42}" dt="2025-06-09T19:57:06.235" v="4469" actId="27636"/>
          <ac:spMkLst>
            <pc:docMk/>
            <pc:sldMk cId="2057978363" sldId="296"/>
            <ac:spMk id="3" creationId="{DFA9BA93-8D75-53F1-9B0C-8AA72A0A92E8}"/>
          </ac:spMkLst>
        </pc:spChg>
      </pc:sldChg>
      <pc:sldChg chg="modSp add mod">
        <pc:chgData name="Matt Helms" userId="2c2790b5-362a-4128-a9e3-9276b0c79aad" providerId="ADAL" clId="{16926B4B-126E-43FB-8AF5-455850A63B42}" dt="2025-06-09T20:13:15.596" v="5622" actId="20577"/>
        <pc:sldMkLst>
          <pc:docMk/>
          <pc:sldMk cId="3526351368" sldId="297"/>
        </pc:sldMkLst>
        <pc:spChg chg="mod">
          <ac:chgData name="Matt Helms" userId="2c2790b5-362a-4128-a9e3-9276b0c79aad" providerId="ADAL" clId="{16926B4B-126E-43FB-8AF5-455850A63B42}" dt="2025-06-09T20:13:15.596" v="5622" actId="20577"/>
          <ac:spMkLst>
            <pc:docMk/>
            <pc:sldMk cId="3526351368" sldId="297"/>
            <ac:spMk id="3" creationId="{CE982D77-446A-C042-66DA-21B875AFD93C}"/>
          </ac:spMkLst>
        </pc:spChg>
      </pc:sldChg>
      <pc:sldChg chg="modSp add mod">
        <pc:chgData name="Matt Helms" userId="2c2790b5-362a-4128-a9e3-9276b0c79aad" providerId="ADAL" clId="{16926B4B-126E-43FB-8AF5-455850A63B42}" dt="2025-06-10T19:01:11.061" v="7977" actId="20577"/>
        <pc:sldMkLst>
          <pc:docMk/>
          <pc:sldMk cId="1441986925" sldId="298"/>
        </pc:sldMkLst>
        <pc:spChg chg="mod">
          <ac:chgData name="Matt Helms" userId="2c2790b5-362a-4128-a9e3-9276b0c79aad" providerId="ADAL" clId="{16926B4B-126E-43FB-8AF5-455850A63B42}" dt="2025-06-10T19:01:11.061" v="7977" actId="20577"/>
          <ac:spMkLst>
            <pc:docMk/>
            <pc:sldMk cId="1441986925" sldId="298"/>
            <ac:spMk id="3" creationId="{F05DB9A4-CD97-22D3-C45E-3EFCFCEB9EB3}"/>
          </ac:spMkLst>
        </pc:spChg>
      </pc:sldChg>
      <pc:sldChg chg="modSp add mod">
        <pc:chgData name="Matt Helms" userId="2c2790b5-362a-4128-a9e3-9276b0c79aad" providerId="ADAL" clId="{16926B4B-126E-43FB-8AF5-455850A63B42}" dt="2025-06-10T18:57:48.715" v="7913" actId="20577"/>
        <pc:sldMkLst>
          <pc:docMk/>
          <pc:sldMk cId="3554132953" sldId="299"/>
        </pc:sldMkLst>
        <pc:spChg chg="mod">
          <ac:chgData name="Matt Helms" userId="2c2790b5-362a-4128-a9e3-9276b0c79aad" providerId="ADAL" clId="{16926B4B-126E-43FB-8AF5-455850A63B42}" dt="2025-06-10T18:57:48.715" v="7913" actId="20577"/>
          <ac:spMkLst>
            <pc:docMk/>
            <pc:sldMk cId="3554132953" sldId="299"/>
            <ac:spMk id="3" creationId="{CF3EF696-7FB4-7BE0-5744-F3118DD41BD4}"/>
          </ac:spMkLst>
        </pc:spChg>
      </pc:sldChg>
      <pc:sldChg chg="modSp add mod">
        <pc:chgData name="Matt Helms" userId="2c2790b5-362a-4128-a9e3-9276b0c79aad" providerId="ADAL" clId="{16926B4B-126E-43FB-8AF5-455850A63B42}" dt="2025-06-10T19:29:46.735" v="9862" actId="20577"/>
        <pc:sldMkLst>
          <pc:docMk/>
          <pc:sldMk cId="260266754" sldId="300"/>
        </pc:sldMkLst>
        <pc:spChg chg="mod">
          <ac:chgData name="Matt Helms" userId="2c2790b5-362a-4128-a9e3-9276b0c79aad" providerId="ADAL" clId="{16926B4B-126E-43FB-8AF5-455850A63B42}" dt="2025-06-10T19:27:31.428" v="9754" actId="20577"/>
          <ac:spMkLst>
            <pc:docMk/>
            <pc:sldMk cId="260266754" sldId="300"/>
            <ac:spMk id="2" creationId="{594FA3D6-8C65-5D87-3A20-CD6C90A3087D}"/>
          </ac:spMkLst>
        </pc:spChg>
        <pc:spChg chg="mod">
          <ac:chgData name="Matt Helms" userId="2c2790b5-362a-4128-a9e3-9276b0c79aad" providerId="ADAL" clId="{16926B4B-126E-43FB-8AF5-455850A63B42}" dt="2025-06-10T19:29:46.735" v="9862" actId="20577"/>
          <ac:spMkLst>
            <pc:docMk/>
            <pc:sldMk cId="260266754" sldId="300"/>
            <ac:spMk id="3" creationId="{906785E8-B53C-49DC-AE5F-997C49FBB1E9}"/>
          </ac:spMkLst>
        </pc:spChg>
      </pc:sldChg>
      <pc:sldChg chg="add ord">
        <pc:chgData name="Matt Helms" userId="2c2790b5-362a-4128-a9e3-9276b0c79aad" providerId="ADAL" clId="{16926B4B-126E-43FB-8AF5-455850A63B42}" dt="2025-06-10T19:25:54.573" v="9634"/>
        <pc:sldMkLst>
          <pc:docMk/>
          <pc:sldMk cId="3363624767" sldId="301"/>
        </pc:sldMkLst>
      </pc:sldChg>
      <pc:sldChg chg="modSp add mod ord">
        <pc:chgData name="Matt Helms" userId="2c2790b5-362a-4128-a9e3-9276b0c79aad" providerId="ADAL" clId="{16926B4B-126E-43FB-8AF5-455850A63B42}" dt="2025-06-10T19:32:58.339" v="10389" actId="113"/>
        <pc:sldMkLst>
          <pc:docMk/>
          <pc:sldMk cId="882770554" sldId="302"/>
        </pc:sldMkLst>
        <pc:spChg chg="mod">
          <ac:chgData name="Matt Helms" userId="2c2790b5-362a-4128-a9e3-9276b0c79aad" providerId="ADAL" clId="{16926B4B-126E-43FB-8AF5-455850A63B42}" dt="2025-06-10T19:32:58.339" v="10389" actId="113"/>
          <ac:spMkLst>
            <pc:docMk/>
            <pc:sldMk cId="882770554" sldId="302"/>
            <ac:spMk id="3" creationId="{19194575-DE4B-DCF8-30C6-EEB6323397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9A9B8-322C-4B51-A871-9FA8251CF24D}"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CE6C2-87B3-4950-9AD1-EEA1DDD95D56}" type="slidenum">
              <a:rPr lang="en-US" smtClean="0"/>
              <a:t>‹#›</a:t>
            </a:fld>
            <a:endParaRPr lang="en-US"/>
          </a:p>
        </p:txBody>
      </p:sp>
    </p:spTree>
    <p:extLst>
      <p:ext uri="{BB962C8B-B14F-4D97-AF65-F5344CB8AC3E}">
        <p14:creationId xmlns:p14="http://schemas.microsoft.com/office/powerpoint/2010/main" val="139098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CE6C2-87B3-4950-9AD1-EEA1DDD95D56}" type="slidenum">
              <a:rPr lang="en-US" smtClean="0"/>
              <a:t>1</a:t>
            </a:fld>
            <a:endParaRPr lang="en-US"/>
          </a:p>
        </p:txBody>
      </p:sp>
    </p:spTree>
    <p:extLst>
      <p:ext uri="{BB962C8B-B14F-4D97-AF65-F5344CB8AC3E}">
        <p14:creationId xmlns:p14="http://schemas.microsoft.com/office/powerpoint/2010/main" val="253471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059D-B77B-B0E9-36A4-07367718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F1C47-AE5E-E9D1-FB05-A04A57D5B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CA445-803B-B170-482C-62EF57359225}"/>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5" name="Footer Placeholder 4">
            <a:extLst>
              <a:ext uri="{FF2B5EF4-FFF2-40B4-BE49-F238E27FC236}">
                <a16:creationId xmlns:a16="http://schemas.microsoft.com/office/drawing/2014/main" id="{EC11CB35-A5A0-5A66-E3E5-8FA9366D1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5A6E9-1C9B-3CA7-F077-66942A90083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84798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E8E-0D93-D546-49A7-42CD25506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602E4-F57C-A854-C18A-8DD9735BA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75818-2402-30A6-23DE-5AF3A11144FC}"/>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5" name="Footer Placeholder 4">
            <a:extLst>
              <a:ext uri="{FF2B5EF4-FFF2-40B4-BE49-F238E27FC236}">
                <a16:creationId xmlns:a16="http://schemas.microsoft.com/office/drawing/2014/main" id="{C31C8833-C740-D656-19C9-33E3D0E6B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189AD-D42C-2151-6E04-A9A697CD7423}"/>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786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34685-72B5-F2C0-742D-32CF7C8118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290DE-6ABF-2A43-BBE4-A39C5F73B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57349-6C7D-BE67-5E44-E6E4B8C31E5D}"/>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5" name="Footer Placeholder 4">
            <a:extLst>
              <a:ext uri="{FF2B5EF4-FFF2-40B4-BE49-F238E27FC236}">
                <a16:creationId xmlns:a16="http://schemas.microsoft.com/office/drawing/2014/main" id="{4412A75F-0E65-DA59-A053-9C0054247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C4F13-B743-A3C7-749B-55B055CEBAE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79808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5364-01DB-504C-95DE-5F7AE00A1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3FCEB-F492-A2AF-7A99-D0A2A68B0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C8900-4E01-CE40-DFC1-672D9655A341}"/>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5" name="Footer Placeholder 4">
            <a:extLst>
              <a:ext uri="{FF2B5EF4-FFF2-40B4-BE49-F238E27FC236}">
                <a16:creationId xmlns:a16="http://schemas.microsoft.com/office/drawing/2014/main" id="{E33BF97E-211B-C83A-7518-E24E0626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E32CE-72B2-D30E-1A19-E99AEBAD7E2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52512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3B62-6E08-4D50-70EB-071B69BEA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488E66-1F4C-3FEA-AF5A-E7DCCE05CE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B19A2-F6E4-F6A1-B1C7-D0D784F1BE23}"/>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5" name="Footer Placeholder 4">
            <a:extLst>
              <a:ext uri="{FF2B5EF4-FFF2-40B4-BE49-F238E27FC236}">
                <a16:creationId xmlns:a16="http://schemas.microsoft.com/office/drawing/2014/main" id="{4D375EC2-EBEF-AD09-127B-D8130E69E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F488F-F610-35AC-53E6-B6AF34793980}"/>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93955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A3A7-BAAD-A465-DEBF-C7EBFC3A2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F65F2-B1B2-62DF-E478-2B518B62D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5C83FA-9E87-2FCD-DBB0-F38916AE2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3F177-24E7-D21C-9254-946C6D6F432A}"/>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6" name="Footer Placeholder 5">
            <a:extLst>
              <a:ext uri="{FF2B5EF4-FFF2-40B4-BE49-F238E27FC236}">
                <a16:creationId xmlns:a16="http://schemas.microsoft.com/office/drawing/2014/main" id="{122662BB-AADD-3368-AD2E-7F5A41918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02B91-311F-2B80-0432-46E91C7490B8}"/>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87185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8CE6-4AE3-76A4-469B-3297272ED9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9FE02-60F6-1BB0-F4AF-12DFF8640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23A76-B2E4-FFC1-5514-660A1E9ED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F1D0C1-D135-AE9B-D105-CB770F3C5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C282F-5E90-3918-3AC8-B40F07061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549FD-C787-67D9-BEC8-D099F9D2052A}"/>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8" name="Footer Placeholder 7">
            <a:extLst>
              <a:ext uri="{FF2B5EF4-FFF2-40B4-BE49-F238E27FC236}">
                <a16:creationId xmlns:a16="http://schemas.microsoft.com/office/drawing/2014/main" id="{64EEB484-3754-6C58-4964-648EBF1C3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81AD6-64F0-C0A9-0257-1E821CB98E3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1039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7858-19E9-7485-30EB-B700518C6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8DCC6-4D42-FC04-A7B5-FF07F8F77188}"/>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4" name="Footer Placeholder 3">
            <a:extLst>
              <a:ext uri="{FF2B5EF4-FFF2-40B4-BE49-F238E27FC236}">
                <a16:creationId xmlns:a16="http://schemas.microsoft.com/office/drawing/2014/main" id="{500C5B96-A1F9-A13B-719F-6D7D4F396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94AF0-0CBA-F5C7-C377-0077FF524EA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24142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040CD-3385-5B2B-86B3-824D9904668B}"/>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3" name="Footer Placeholder 2">
            <a:extLst>
              <a:ext uri="{FF2B5EF4-FFF2-40B4-BE49-F238E27FC236}">
                <a16:creationId xmlns:a16="http://schemas.microsoft.com/office/drawing/2014/main" id="{CB30A7B4-3DE1-F34C-784D-660D135DD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35BAC-36F7-E7C8-D1E3-65EEA905CEBE}"/>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0229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C498-7AD7-BFB2-8CE2-F47BFA2B9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171736-9714-E037-29A7-3808E493F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A2E5C-D7A3-D9B0-F871-D2D19F0A2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50619-816F-DD05-8721-162B09B56DD9}"/>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6" name="Footer Placeholder 5">
            <a:extLst>
              <a:ext uri="{FF2B5EF4-FFF2-40B4-BE49-F238E27FC236}">
                <a16:creationId xmlns:a16="http://schemas.microsoft.com/office/drawing/2014/main" id="{8FFB6E49-421F-1AB1-D970-FBA0BD55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31860-BE3D-18D4-30CD-592B49BDF816}"/>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33741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2DF5-A42A-CB2B-5A25-EBA9D40BB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100F1-9536-68C1-F9F2-F9D4459DE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63C50-3E43-D913-661C-ADA38566C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407B5-9634-DCCF-3E2C-AC2F4EC39CC3}"/>
              </a:ext>
            </a:extLst>
          </p:cNvPr>
          <p:cNvSpPr>
            <a:spLocks noGrp="1"/>
          </p:cNvSpPr>
          <p:nvPr>
            <p:ph type="dt" sz="half" idx="10"/>
          </p:nvPr>
        </p:nvSpPr>
        <p:spPr/>
        <p:txBody>
          <a:bodyPr/>
          <a:lstStyle/>
          <a:p>
            <a:fld id="{4811D19F-8001-47F9-A92D-B0F8F43D594B}" type="datetimeFigureOut">
              <a:rPr lang="en-US" smtClean="0"/>
              <a:t>6/10/2025</a:t>
            </a:fld>
            <a:endParaRPr lang="en-US"/>
          </a:p>
        </p:txBody>
      </p:sp>
      <p:sp>
        <p:nvSpPr>
          <p:cNvPr id="6" name="Footer Placeholder 5">
            <a:extLst>
              <a:ext uri="{FF2B5EF4-FFF2-40B4-BE49-F238E27FC236}">
                <a16:creationId xmlns:a16="http://schemas.microsoft.com/office/drawing/2014/main" id="{7C9B9F21-ECA5-286C-CFA2-8E0780A0D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C2703-9A58-682E-5B5E-AD365DADFBC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3313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4657C-1D55-8291-22B7-339B8D17A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AA4F48-68CD-66AB-9E65-F0D46E969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224E5-1FDC-EBB2-B620-AB7B7796F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11D19F-8001-47F9-A92D-B0F8F43D594B}" type="datetimeFigureOut">
              <a:rPr lang="en-US" smtClean="0"/>
              <a:t>6/10/2025</a:t>
            </a:fld>
            <a:endParaRPr lang="en-US"/>
          </a:p>
        </p:txBody>
      </p:sp>
      <p:sp>
        <p:nvSpPr>
          <p:cNvPr id="5" name="Footer Placeholder 4">
            <a:extLst>
              <a:ext uri="{FF2B5EF4-FFF2-40B4-BE49-F238E27FC236}">
                <a16:creationId xmlns:a16="http://schemas.microsoft.com/office/drawing/2014/main" id="{3D689071-141A-4333-601C-73863407D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5718D9-A33E-DE86-6D29-4A59AE802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01A479-FE31-40C5-A101-D2B006B56DB2}" type="slidenum">
              <a:rPr lang="en-US" smtClean="0"/>
              <a:t>‹#›</a:t>
            </a:fld>
            <a:endParaRPr lang="en-US"/>
          </a:p>
        </p:txBody>
      </p:sp>
    </p:spTree>
    <p:extLst>
      <p:ext uri="{BB962C8B-B14F-4D97-AF65-F5344CB8AC3E}">
        <p14:creationId xmlns:p14="http://schemas.microsoft.com/office/powerpoint/2010/main" val="103329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C0CCDB-9C42-E491-600A-D38782F85A28}"/>
              </a:ext>
            </a:extLst>
          </p:cNvPr>
          <p:cNvPicPr>
            <a:picLocks noChangeAspect="1"/>
          </p:cNvPicPr>
          <p:nvPr/>
        </p:nvPicPr>
        <p:blipFill>
          <a:blip r:embed="rId3"/>
          <a:srcRect r="2" b="19558"/>
          <a:stretch>
            <a:fillRect/>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7" name="Picture 6">
            <a:extLst>
              <a:ext uri="{FF2B5EF4-FFF2-40B4-BE49-F238E27FC236}">
                <a16:creationId xmlns:a16="http://schemas.microsoft.com/office/drawing/2014/main" id="{FD91E3F9-37A0-5F94-0E1F-280BF8A7042F}"/>
              </a:ext>
            </a:extLst>
          </p:cNvPr>
          <p:cNvPicPr>
            <a:picLocks noChangeAspect="1"/>
          </p:cNvPicPr>
          <p:nvPr/>
        </p:nvPicPr>
        <p:blipFill>
          <a:blip r:embed="rId4"/>
          <a:srcRect l="11487" r="2184" b="-2"/>
          <a:stretch>
            <a:fillRect/>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4" name="Picture 3">
            <a:extLst>
              <a:ext uri="{FF2B5EF4-FFF2-40B4-BE49-F238E27FC236}">
                <a16:creationId xmlns:a16="http://schemas.microsoft.com/office/drawing/2014/main" id="{90586C6D-4348-C520-3031-1D350E4B6477}"/>
              </a:ext>
            </a:extLst>
          </p:cNvPr>
          <p:cNvPicPr>
            <a:picLocks noChangeAspect="1"/>
          </p:cNvPicPr>
          <p:nvPr/>
        </p:nvPicPr>
        <p:blipFill>
          <a:blip r:embed="rId5"/>
          <a:srcRect t="7021" r="-1" b="46362"/>
          <a:stretch>
            <a:fillRect/>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31A3BCC1-D550-14B5-7D16-64EBAF6FC81B}"/>
              </a:ext>
            </a:extLst>
          </p:cNvPr>
          <p:cNvSpPr>
            <a:spLocks noGrp="1"/>
          </p:cNvSpPr>
          <p:nvPr>
            <p:ph type="ctrTitle"/>
          </p:nvPr>
        </p:nvSpPr>
        <p:spPr>
          <a:xfrm>
            <a:off x="6760028" y="3996130"/>
            <a:ext cx="5089435" cy="1576910"/>
          </a:xfrm>
        </p:spPr>
        <p:txBody>
          <a:bodyPr anchor="b">
            <a:normAutofit/>
          </a:bodyPr>
          <a:lstStyle/>
          <a:p>
            <a:pPr algn="l"/>
            <a:r>
              <a:rPr lang="en-US" sz="4400" dirty="0"/>
              <a:t>Parables: Class 2</a:t>
            </a:r>
          </a:p>
        </p:txBody>
      </p:sp>
    </p:spTree>
    <p:extLst>
      <p:ext uri="{BB962C8B-B14F-4D97-AF65-F5344CB8AC3E}">
        <p14:creationId xmlns:p14="http://schemas.microsoft.com/office/powerpoint/2010/main" val="23670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8442-AF6A-9AE8-7E11-AFC0FE800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EBC6D-478F-C9FF-09A4-E161B8106A10}"/>
              </a:ext>
            </a:extLst>
          </p:cNvPr>
          <p:cNvSpPr>
            <a:spLocks noGrp="1"/>
          </p:cNvSpPr>
          <p:nvPr>
            <p:ph type="title"/>
          </p:nvPr>
        </p:nvSpPr>
        <p:spPr/>
        <p:txBody>
          <a:bodyPr/>
          <a:lstStyle/>
          <a:p>
            <a:r>
              <a:rPr lang="en-US" dirty="0"/>
              <a:t>Parable of the Sower</a:t>
            </a:r>
          </a:p>
        </p:txBody>
      </p:sp>
      <p:sp>
        <p:nvSpPr>
          <p:cNvPr id="3" name="Content Placeholder 2">
            <a:extLst>
              <a:ext uri="{FF2B5EF4-FFF2-40B4-BE49-F238E27FC236}">
                <a16:creationId xmlns:a16="http://schemas.microsoft.com/office/drawing/2014/main" id="{1711E9C0-1171-DBB9-5B77-C013D07E90D6}"/>
              </a:ext>
            </a:extLst>
          </p:cNvPr>
          <p:cNvSpPr>
            <a:spLocks noGrp="1"/>
          </p:cNvSpPr>
          <p:nvPr>
            <p:ph idx="1"/>
          </p:nvPr>
        </p:nvSpPr>
        <p:spPr/>
        <p:txBody>
          <a:bodyPr>
            <a:normAutofit/>
          </a:bodyPr>
          <a:lstStyle/>
          <a:p>
            <a:r>
              <a:rPr lang="en-US" sz="3200" dirty="0"/>
              <a:t>Framing the Parable</a:t>
            </a:r>
          </a:p>
          <a:p>
            <a:pPr lvl="1"/>
            <a:r>
              <a:rPr lang="en-US" sz="2800" dirty="0"/>
              <a:t>Jesus’ teachings clashing with the Pharisees and others</a:t>
            </a:r>
          </a:p>
          <a:p>
            <a:pPr lvl="1"/>
            <a:r>
              <a:rPr lang="en-US" sz="2800" dirty="0"/>
              <a:t>Lamp under Bushel, Growing Seed, Mustard Seed</a:t>
            </a:r>
          </a:p>
          <a:p>
            <a:pPr marL="457200" lvl="1" indent="0">
              <a:buNone/>
            </a:pPr>
            <a:endParaRPr lang="en-US" sz="2800" dirty="0"/>
          </a:p>
          <a:p>
            <a:r>
              <a:rPr lang="en-US" sz="3200" dirty="0"/>
              <a:t>Scriptural Allusions</a:t>
            </a:r>
          </a:p>
          <a:p>
            <a:pPr lvl="1"/>
            <a:r>
              <a:rPr lang="en-US" sz="2800" dirty="0"/>
              <a:t>Isaiah 6:9-10 – Disbelief in God’s Word</a:t>
            </a:r>
          </a:p>
          <a:p>
            <a:pPr lvl="2"/>
            <a:r>
              <a:rPr lang="en-US" sz="2400" dirty="0"/>
              <a:t>“They may indeed look, but not perceive, and may indeed listen, but not understand; so that they may not turn again and be forgiven”</a:t>
            </a:r>
          </a:p>
          <a:p>
            <a:pPr lvl="1"/>
            <a:r>
              <a:rPr lang="en-US" sz="2800" dirty="0"/>
              <a:t>Genesis 26:12 – Hundredfold yield for Isaac</a:t>
            </a:r>
          </a:p>
          <a:p>
            <a:pPr lvl="2"/>
            <a:endParaRPr lang="en-US" sz="2400" dirty="0"/>
          </a:p>
          <a:p>
            <a:pPr lvl="1"/>
            <a:endParaRPr lang="en-US" sz="2800" dirty="0"/>
          </a:p>
          <a:p>
            <a:endParaRPr lang="en-US" dirty="0"/>
          </a:p>
          <a:p>
            <a:endParaRPr lang="en-US" sz="3200" dirty="0"/>
          </a:p>
        </p:txBody>
      </p:sp>
    </p:spTree>
    <p:extLst>
      <p:ext uri="{BB962C8B-B14F-4D97-AF65-F5344CB8AC3E}">
        <p14:creationId xmlns:p14="http://schemas.microsoft.com/office/powerpoint/2010/main" val="355539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71AF-F948-FDFA-CB7F-44A2ACE7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74D94-9884-C962-CEA8-2A97C6058FDD}"/>
              </a:ext>
            </a:extLst>
          </p:cNvPr>
          <p:cNvSpPr>
            <a:spLocks noGrp="1"/>
          </p:cNvSpPr>
          <p:nvPr>
            <p:ph type="title"/>
          </p:nvPr>
        </p:nvSpPr>
        <p:spPr/>
        <p:txBody>
          <a:bodyPr/>
          <a:lstStyle/>
          <a:p>
            <a:r>
              <a:rPr lang="en-US" dirty="0"/>
              <a:t>Parable of </a:t>
            </a:r>
            <a:r>
              <a:rPr lang="en-US"/>
              <a:t>the Sower</a:t>
            </a:r>
            <a:endParaRPr lang="en-US" dirty="0"/>
          </a:p>
        </p:txBody>
      </p:sp>
      <p:sp>
        <p:nvSpPr>
          <p:cNvPr id="3" name="Content Placeholder 2">
            <a:extLst>
              <a:ext uri="{FF2B5EF4-FFF2-40B4-BE49-F238E27FC236}">
                <a16:creationId xmlns:a16="http://schemas.microsoft.com/office/drawing/2014/main" id="{76D96581-3B3B-F0F0-9F0C-E5FD5CC926EE}"/>
              </a:ext>
            </a:extLst>
          </p:cNvPr>
          <p:cNvSpPr>
            <a:spLocks noGrp="1"/>
          </p:cNvSpPr>
          <p:nvPr>
            <p:ph idx="1"/>
          </p:nvPr>
        </p:nvSpPr>
        <p:spPr/>
        <p:txBody>
          <a:bodyPr>
            <a:normAutofit/>
          </a:bodyPr>
          <a:lstStyle/>
          <a:p>
            <a:r>
              <a:rPr lang="en-US" sz="3200" dirty="0"/>
              <a:t>Jesus’ summary of the parable’s meaning:</a:t>
            </a:r>
          </a:p>
          <a:p>
            <a:pPr marL="0" indent="0">
              <a:buNone/>
            </a:pPr>
            <a:endParaRPr lang="en-US" sz="1000" dirty="0"/>
          </a:p>
          <a:p>
            <a:pPr lvl="1">
              <a:lnSpc>
                <a:spcPct val="100000"/>
              </a:lnSpc>
              <a:spcBef>
                <a:spcPts val="0"/>
              </a:spcBef>
            </a:pPr>
            <a:r>
              <a:rPr lang="en-US" sz="2800" dirty="0"/>
              <a:t>The Sower = one who sows God’s word</a:t>
            </a:r>
          </a:p>
          <a:p>
            <a:pPr lvl="1">
              <a:lnSpc>
                <a:spcPct val="100000"/>
              </a:lnSpc>
              <a:spcBef>
                <a:spcPts val="0"/>
              </a:spcBef>
            </a:pPr>
            <a:r>
              <a:rPr lang="en-US" sz="2800" dirty="0"/>
              <a:t>Seed on the Path = God’s word never takes root</a:t>
            </a:r>
          </a:p>
          <a:p>
            <a:pPr lvl="1">
              <a:lnSpc>
                <a:spcPct val="100000"/>
              </a:lnSpc>
              <a:spcBef>
                <a:spcPts val="0"/>
              </a:spcBef>
            </a:pPr>
            <a:r>
              <a:rPr lang="en-US" sz="2800" dirty="0"/>
              <a:t>Seed on Rocky Ground = God’s word initially takes root, but “trouble and/or persecution” makes them fall away</a:t>
            </a:r>
          </a:p>
          <a:p>
            <a:pPr lvl="1"/>
            <a:r>
              <a:rPr lang="en-US" sz="2800" dirty="0"/>
              <a:t>Seed on Thorns = God’s word takes root, but “cares of the world and lure of wealth” makes them fall away</a:t>
            </a:r>
          </a:p>
          <a:p>
            <a:pPr lvl="1"/>
            <a:r>
              <a:rPr lang="en-US" sz="2800" dirty="0"/>
              <a:t>Seed on Good Soil = God’s word takes root and produces grain, “yielding thirty and sixty and a hundredfold”</a:t>
            </a:r>
            <a:endParaRPr lang="en-US" sz="2400" dirty="0"/>
          </a:p>
          <a:p>
            <a:endParaRPr lang="en-US" sz="3200" dirty="0"/>
          </a:p>
        </p:txBody>
      </p:sp>
    </p:spTree>
    <p:extLst>
      <p:ext uri="{BB962C8B-B14F-4D97-AF65-F5344CB8AC3E}">
        <p14:creationId xmlns:p14="http://schemas.microsoft.com/office/powerpoint/2010/main" val="3888891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D9882-BA40-C200-E751-CB72808A5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6F67F-5C38-CE28-8BFF-184F8BF7442F}"/>
              </a:ext>
            </a:extLst>
          </p:cNvPr>
          <p:cNvSpPr>
            <a:spLocks noGrp="1"/>
          </p:cNvSpPr>
          <p:nvPr>
            <p:ph type="title"/>
          </p:nvPr>
        </p:nvSpPr>
        <p:spPr/>
        <p:txBody>
          <a:bodyPr/>
          <a:lstStyle/>
          <a:p>
            <a:r>
              <a:rPr lang="en-US" dirty="0"/>
              <a:t>Parable of </a:t>
            </a:r>
            <a:r>
              <a:rPr lang="en-US"/>
              <a:t>the Sower</a:t>
            </a:r>
            <a:endParaRPr lang="en-US" dirty="0"/>
          </a:p>
        </p:txBody>
      </p:sp>
      <p:sp>
        <p:nvSpPr>
          <p:cNvPr id="3" name="Content Placeholder 2">
            <a:extLst>
              <a:ext uri="{FF2B5EF4-FFF2-40B4-BE49-F238E27FC236}">
                <a16:creationId xmlns:a16="http://schemas.microsoft.com/office/drawing/2014/main" id="{E6E834D9-4B72-7921-4E29-B318D18DC6B4}"/>
              </a:ext>
            </a:extLst>
          </p:cNvPr>
          <p:cNvSpPr>
            <a:spLocks noGrp="1"/>
          </p:cNvSpPr>
          <p:nvPr>
            <p:ph idx="1"/>
          </p:nvPr>
        </p:nvSpPr>
        <p:spPr>
          <a:xfrm>
            <a:off x="838200" y="1825624"/>
            <a:ext cx="10515600" cy="4575175"/>
          </a:xfrm>
        </p:spPr>
        <p:txBody>
          <a:bodyPr>
            <a:normAutofit/>
          </a:bodyPr>
          <a:lstStyle/>
          <a:p>
            <a:r>
              <a:rPr lang="en-US" sz="3200" dirty="0"/>
              <a:t>Sower as Christ </a:t>
            </a:r>
          </a:p>
          <a:p>
            <a:pPr lvl="1"/>
            <a:r>
              <a:rPr lang="en-US" sz="2800" dirty="0"/>
              <a:t>Path = Pharisees / outright rejection from hometown, etc.</a:t>
            </a:r>
          </a:p>
          <a:p>
            <a:pPr lvl="1"/>
            <a:r>
              <a:rPr lang="en-US" sz="2800" dirty="0"/>
              <a:t>Rocky = those who flee, similar to Peter after Christ’s arrest</a:t>
            </a:r>
          </a:p>
          <a:p>
            <a:pPr lvl="1"/>
            <a:r>
              <a:rPr lang="en-US" sz="2800" dirty="0"/>
              <a:t>Thorns = those like Judas, who follow money vs. God’s kingdom</a:t>
            </a:r>
          </a:p>
          <a:p>
            <a:pPr lvl="1"/>
            <a:r>
              <a:rPr lang="en-US" sz="2800" dirty="0"/>
              <a:t>Good Soil = those who became Apostles in early church</a:t>
            </a:r>
          </a:p>
          <a:p>
            <a:r>
              <a:rPr lang="en-US" sz="3200" dirty="0"/>
              <a:t>Sower as 1st Century Disciples</a:t>
            </a:r>
          </a:p>
          <a:p>
            <a:r>
              <a:rPr lang="en-US" sz="3200" dirty="0"/>
              <a:t>We are the Sower rather than the Soil</a:t>
            </a:r>
          </a:p>
          <a:p>
            <a:pPr lvl="1"/>
            <a:r>
              <a:rPr lang="en-US" sz="2800" dirty="0"/>
              <a:t>We, like the parable, do not predetermine where we share seed (God’s word) – we share it freely and God will do the rest</a:t>
            </a:r>
          </a:p>
          <a:p>
            <a:pPr marL="0" indent="0">
              <a:buNone/>
            </a:pPr>
            <a:endParaRPr lang="en-US" sz="1000" dirty="0"/>
          </a:p>
          <a:p>
            <a:endParaRPr lang="en-US" sz="3200" dirty="0"/>
          </a:p>
        </p:txBody>
      </p:sp>
    </p:spTree>
    <p:extLst>
      <p:ext uri="{BB962C8B-B14F-4D97-AF65-F5344CB8AC3E}">
        <p14:creationId xmlns:p14="http://schemas.microsoft.com/office/powerpoint/2010/main" val="56548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8C2AA-166F-C757-6208-C6898CD94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809C8-5EA3-2F23-6EA8-E4D6C33221EB}"/>
              </a:ext>
            </a:extLst>
          </p:cNvPr>
          <p:cNvSpPr>
            <a:spLocks noGrp="1"/>
          </p:cNvSpPr>
          <p:nvPr>
            <p:ph type="title"/>
          </p:nvPr>
        </p:nvSpPr>
        <p:spPr/>
        <p:txBody>
          <a:bodyPr/>
          <a:lstStyle/>
          <a:p>
            <a:r>
              <a:rPr lang="en-US" dirty="0"/>
              <a:t>Parable of </a:t>
            </a:r>
            <a:r>
              <a:rPr lang="en-US"/>
              <a:t>the Sower</a:t>
            </a:r>
            <a:endParaRPr lang="en-US" dirty="0"/>
          </a:p>
        </p:txBody>
      </p:sp>
      <p:sp>
        <p:nvSpPr>
          <p:cNvPr id="3" name="Content Placeholder 2">
            <a:extLst>
              <a:ext uri="{FF2B5EF4-FFF2-40B4-BE49-F238E27FC236}">
                <a16:creationId xmlns:a16="http://schemas.microsoft.com/office/drawing/2014/main" id="{DFA9BA93-8D75-53F1-9B0C-8AA72A0A92E8}"/>
              </a:ext>
            </a:extLst>
          </p:cNvPr>
          <p:cNvSpPr>
            <a:spLocks noGrp="1"/>
          </p:cNvSpPr>
          <p:nvPr>
            <p:ph idx="1"/>
          </p:nvPr>
        </p:nvSpPr>
        <p:spPr>
          <a:xfrm>
            <a:off x="838200" y="1825625"/>
            <a:ext cx="10515600" cy="4755928"/>
          </a:xfrm>
        </p:spPr>
        <p:txBody>
          <a:bodyPr>
            <a:normAutofit lnSpcReduction="10000"/>
          </a:bodyPr>
          <a:lstStyle/>
          <a:p>
            <a:r>
              <a:rPr lang="en-US" sz="3200" dirty="0"/>
              <a:t>Reframing our desire to categorize what type of “soil”:</a:t>
            </a:r>
          </a:p>
          <a:p>
            <a:pPr lvl="1"/>
            <a:r>
              <a:rPr lang="en-US" sz="2800" dirty="0"/>
              <a:t>John Chrysostom – “How is it according to reason to sow seed among thorns, or on stony ground, or by the wayside? Indeed in the material seed and soil of this world it would not be reasonable; for it is impossible that rock should become soil, or that the way should not be the way, or that thorns should not be thorns. But with minds and doctrines it is otherwise; there it is possible that the rock be made rich soil, that the way should be no more trodden upon, and that the thorns should be extirpated. That the most part of the seed then perished, came not of him that sowed, but of the soil that received it, that is the mind. For He that sowed put no difference between rich and poor, wise or foolish, but spoke to all alike.</a:t>
            </a:r>
          </a:p>
          <a:p>
            <a:endParaRPr lang="en-US" sz="3200" dirty="0"/>
          </a:p>
          <a:p>
            <a:endParaRPr lang="en-US" sz="3200" dirty="0"/>
          </a:p>
          <a:p>
            <a:pPr marL="0" indent="0">
              <a:buNone/>
            </a:pPr>
            <a:endParaRPr lang="en-US" sz="1000" dirty="0"/>
          </a:p>
          <a:p>
            <a:endParaRPr lang="en-US" sz="3200" dirty="0"/>
          </a:p>
        </p:txBody>
      </p:sp>
    </p:spTree>
    <p:extLst>
      <p:ext uri="{BB962C8B-B14F-4D97-AF65-F5344CB8AC3E}">
        <p14:creationId xmlns:p14="http://schemas.microsoft.com/office/powerpoint/2010/main" val="205797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3B5E-4DB0-92B5-AEA2-2ADCEE91D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7C0B7-23C8-155B-DEB2-7620E8787DD4}"/>
              </a:ext>
            </a:extLst>
          </p:cNvPr>
          <p:cNvSpPr>
            <a:spLocks noGrp="1"/>
          </p:cNvSpPr>
          <p:nvPr>
            <p:ph type="title"/>
          </p:nvPr>
        </p:nvSpPr>
        <p:spPr/>
        <p:txBody>
          <a:bodyPr/>
          <a:lstStyle/>
          <a:p>
            <a:r>
              <a:rPr lang="en-US" dirty="0"/>
              <a:t>Parable of </a:t>
            </a:r>
            <a:r>
              <a:rPr lang="en-US"/>
              <a:t>the Sower</a:t>
            </a:r>
            <a:endParaRPr lang="en-US" dirty="0"/>
          </a:p>
        </p:txBody>
      </p:sp>
      <p:sp>
        <p:nvSpPr>
          <p:cNvPr id="3" name="Content Placeholder 2">
            <a:extLst>
              <a:ext uri="{FF2B5EF4-FFF2-40B4-BE49-F238E27FC236}">
                <a16:creationId xmlns:a16="http://schemas.microsoft.com/office/drawing/2014/main" id="{CE982D77-446A-C042-66DA-21B875AFD93C}"/>
              </a:ext>
            </a:extLst>
          </p:cNvPr>
          <p:cNvSpPr>
            <a:spLocks noGrp="1"/>
          </p:cNvSpPr>
          <p:nvPr>
            <p:ph idx="1"/>
          </p:nvPr>
        </p:nvSpPr>
        <p:spPr>
          <a:xfrm>
            <a:off x="838200" y="1825625"/>
            <a:ext cx="10515600" cy="4755928"/>
          </a:xfrm>
        </p:spPr>
        <p:txBody>
          <a:bodyPr>
            <a:normAutofit/>
          </a:bodyPr>
          <a:lstStyle/>
          <a:p>
            <a:r>
              <a:rPr lang="en-US" sz="3200" dirty="0"/>
              <a:t>Growth of the Early Church – impossible to pinpoint, but the following are estimates by century:</a:t>
            </a:r>
          </a:p>
          <a:p>
            <a:pPr marL="0" indent="0">
              <a:buNone/>
            </a:pPr>
            <a:endParaRPr lang="en-US" sz="1000" dirty="0"/>
          </a:p>
          <a:p>
            <a:pPr lvl="1"/>
            <a:r>
              <a:rPr lang="en-US" sz="2800" dirty="0"/>
              <a:t>Earliest church – Acts states 120 people in Acts 1:15</a:t>
            </a:r>
          </a:p>
          <a:p>
            <a:pPr lvl="1"/>
            <a:r>
              <a:rPr lang="en-US" sz="2800" dirty="0"/>
              <a:t>By 100 CE – less than 10,000 (0.017% of Roman population)</a:t>
            </a:r>
          </a:p>
          <a:p>
            <a:pPr lvl="1"/>
            <a:r>
              <a:rPr lang="en-US" sz="2800" dirty="0"/>
              <a:t>200 CE – 200,000 (0.36% of Roman population)</a:t>
            </a:r>
          </a:p>
          <a:p>
            <a:pPr lvl="1"/>
            <a:r>
              <a:rPr lang="en-US" sz="2800" dirty="0"/>
              <a:t>250 CE – over 1,000,000 (around 2% of Roman population)</a:t>
            </a:r>
          </a:p>
          <a:p>
            <a:pPr lvl="1"/>
            <a:r>
              <a:rPr lang="en-US" sz="2800" dirty="0"/>
              <a:t>300 CE – over 6,000,000 (over 10% of Roman population)</a:t>
            </a:r>
          </a:p>
          <a:p>
            <a:endParaRPr lang="en-US" sz="2800" dirty="0"/>
          </a:p>
          <a:p>
            <a:endParaRPr lang="en-US" sz="3200" dirty="0"/>
          </a:p>
          <a:p>
            <a:endParaRPr lang="en-US" sz="3200" dirty="0"/>
          </a:p>
          <a:p>
            <a:pPr marL="0" indent="0">
              <a:buNone/>
            </a:pPr>
            <a:endParaRPr lang="en-US" sz="1000" dirty="0"/>
          </a:p>
          <a:p>
            <a:endParaRPr lang="en-US" sz="3200" dirty="0"/>
          </a:p>
        </p:txBody>
      </p:sp>
    </p:spTree>
    <p:extLst>
      <p:ext uri="{BB962C8B-B14F-4D97-AF65-F5344CB8AC3E}">
        <p14:creationId xmlns:p14="http://schemas.microsoft.com/office/powerpoint/2010/main" val="352635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6B14B-83E3-3B1A-B9A2-16C43F0C8A12}"/>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ainting of people working on a project&#10;&#10;AI-generated content may be incorrect.">
            <a:extLst>
              <a:ext uri="{FF2B5EF4-FFF2-40B4-BE49-F238E27FC236}">
                <a16:creationId xmlns:a16="http://schemas.microsoft.com/office/drawing/2014/main" id="{0FDF3A95-61FE-9645-D150-48E5BAD36908}"/>
              </a:ext>
            </a:extLst>
          </p:cNvPr>
          <p:cNvPicPr>
            <a:picLocks noGrp="1" noChangeAspect="1"/>
          </p:cNvPicPr>
          <p:nvPr>
            <p:ph idx="1"/>
          </p:nvPr>
        </p:nvPicPr>
        <p:blipFill>
          <a:blip r:embed="rId2"/>
          <a:srcRect t="17843" r="1" b="4665"/>
          <a:stretch>
            <a:fillRect/>
          </a:stretch>
        </p:blipFill>
        <p:spPr>
          <a:xfrm>
            <a:off x="20" y="10"/>
            <a:ext cx="11419052" cy="6857990"/>
          </a:xfrm>
          <a:prstGeom prst="rect">
            <a:avLst/>
          </a:prstGeom>
        </p:spPr>
      </p:pic>
      <p:sp useBgFill="1">
        <p:nvSpPr>
          <p:cNvPr id="47" name="Rectangle 46">
            <a:extLst>
              <a:ext uri="{FF2B5EF4-FFF2-40B4-BE49-F238E27FC236}">
                <a16:creationId xmlns:a16="http://schemas.microsoft.com/office/drawing/2014/main" id="{CEFDB412-E777-0078-F60F-DCE1A4855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82194" y="3050852"/>
            <a:ext cx="6858001" cy="756295"/>
          </a:xfrm>
          <a:prstGeom prst="rect">
            <a:avLst/>
          </a:prstGeom>
          <a:ln>
            <a:noFill/>
          </a:ln>
          <a:effectLst>
            <a:outerShdw blurRad="203200" dist="101600" dir="93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604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AF0EB-246E-EE80-E8D8-1EDD281ED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7E699-1B1F-693C-37EF-3C5A3B4695A1}"/>
              </a:ext>
            </a:extLst>
          </p:cNvPr>
          <p:cNvSpPr>
            <a:spLocks noGrp="1"/>
          </p:cNvSpPr>
          <p:nvPr>
            <p:ph type="title"/>
          </p:nvPr>
        </p:nvSpPr>
        <p:spPr/>
        <p:txBody>
          <a:bodyPr/>
          <a:lstStyle/>
          <a:p>
            <a:r>
              <a:rPr lang="en-US" dirty="0"/>
              <a:t>Parable of the Talents</a:t>
            </a:r>
          </a:p>
        </p:txBody>
      </p:sp>
      <p:sp>
        <p:nvSpPr>
          <p:cNvPr id="3" name="Content Placeholder 2">
            <a:extLst>
              <a:ext uri="{FF2B5EF4-FFF2-40B4-BE49-F238E27FC236}">
                <a16:creationId xmlns:a16="http://schemas.microsoft.com/office/drawing/2014/main" id="{8AE497CE-C545-D388-2B21-7B6F59667559}"/>
              </a:ext>
            </a:extLst>
          </p:cNvPr>
          <p:cNvSpPr>
            <a:spLocks noGrp="1"/>
          </p:cNvSpPr>
          <p:nvPr>
            <p:ph idx="1"/>
          </p:nvPr>
        </p:nvSpPr>
        <p:spPr/>
        <p:txBody>
          <a:bodyPr>
            <a:normAutofit/>
          </a:bodyPr>
          <a:lstStyle/>
          <a:p>
            <a:pPr>
              <a:lnSpc>
                <a:spcPct val="100000"/>
              </a:lnSpc>
            </a:pPr>
            <a:r>
              <a:rPr lang="en-US" sz="3200" dirty="0"/>
              <a:t>Found in both Matthew and Luke’s Gospels, but there are significant differences in where they appear</a:t>
            </a:r>
          </a:p>
          <a:p>
            <a:pPr lvl="1">
              <a:lnSpc>
                <a:spcPct val="100000"/>
              </a:lnSpc>
            </a:pPr>
            <a:r>
              <a:rPr lang="en-US" sz="2800" dirty="0"/>
              <a:t>Matthew – Matthew 25, “Sheep and the Goats”</a:t>
            </a:r>
          </a:p>
          <a:p>
            <a:pPr lvl="1">
              <a:lnSpc>
                <a:spcPct val="100000"/>
              </a:lnSpc>
            </a:pPr>
            <a:r>
              <a:rPr lang="en-US" sz="2800" dirty="0"/>
              <a:t>Luke – Luke 19, Zacchaeus and entry into Jerusalem</a:t>
            </a:r>
          </a:p>
          <a:p>
            <a:pPr>
              <a:lnSpc>
                <a:spcPct val="100000"/>
              </a:lnSpc>
            </a:pPr>
            <a:r>
              <a:rPr lang="en-US" sz="3200" dirty="0"/>
              <a:t>Talent does not refer to a skill – it was a </a:t>
            </a:r>
            <a:r>
              <a:rPr lang="en-US" sz="3200" i="1" u="sng" dirty="0"/>
              <a:t>very</a:t>
            </a:r>
            <a:r>
              <a:rPr lang="en-US" sz="3200" dirty="0"/>
              <a:t> large sum of money (roughly 6,000 denarii, or 80 pounds of silver)</a:t>
            </a:r>
          </a:p>
          <a:p>
            <a:pPr>
              <a:lnSpc>
                <a:spcPct val="100000"/>
              </a:lnSpc>
            </a:pPr>
            <a:r>
              <a:rPr lang="en-US" sz="3200" dirty="0"/>
              <a:t>Great Reversal… but not in the way the Gospels usually depict it, adding to a sense of anxiety</a:t>
            </a:r>
          </a:p>
          <a:p>
            <a:endParaRPr lang="en-US" sz="3200" dirty="0"/>
          </a:p>
        </p:txBody>
      </p:sp>
    </p:spTree>
    <p:extLst>
      <p:ext uri="{BB962C8B-B14F-4D97-AF65-F5344CB8AC3E}">
        <p14:creationId xmlns:p14="http://schemas.microsoft.com/office/powerpoint/2010/main" val="339790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82FC9-7AA8-5968-135A-45484D636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715A7-657B-5565-6DA2-48908660D9B4}"/>
              </a:ext>
            </a:extLst>
          </p:cNvPr>
          <p:cNvSpPr>
            <a:spLocks noGrp="1"/>
          </p:cNvSpPr>
          <p:nvPr>
            <p:ph type="title"/>
          </p:nvPr>
        </p:nvSpPr>
        <p:spPr/>
        <p:txBody>
          <a:bodyPr/>
          <a:lstStyle/>
          <a:p>
            <a:r>
              <a:rPr lang="en-US" dirty="0"/>
              <a:t>Parable of the Talents</a:t>
            </a:r>
          </a:p>
        </p:txBody>
      </p:sp>
      <p:sp>
        <p:nvSpPr>
          <p:cNvPr id="3" name="Content Placeholder 2">
            <a:extLst>
              <a:ext uri="{FF2B5EF4-FFF2-40B4-BE49-F238E27FC236}">
                <a16:creationId xmlns:a16="http://schemas.microsoft.com/office/drawing/2014/main" id="{0FAAD262-028D-0B5F-2018-22B0DD1189EB}"/>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Historic Interpretations</a:t>
            </a:r>
          </a:p>
          <a:p>
            <a:pPr lvl="1">
              <a:lnSpc>
                <a:spcPct val="100000"/>
              </a:lnSpc>
            </a:pPr>
            <a:r>
              <a:rPr lang="en-US" sz="2800" dirty="0"/>
              <a:t>Jesus speaking to the Apostles specifically</a:t>
            </a:r>
          </a:p>
          <a:p>
            <a:pPr lvl="2">
              <a:lnSpc>
                <a:spcPct val="100000"/>
              </a:lnSpc>
            </a:pPr>
            <a:r>
              <a:rPr lang="en-US" sz="2400" dirty="0"/>
              <a:t>Meant to use their varying degrees of responsibility and influence to spread faith across the Roman Empire and beyond</a:t>
            </a:r>
          </a:p>
          <a:p>
            <a:pPr lvl="1">
              <a:lnSpc>
                <a:spcPct val="100000"/>
              </a:lnSpc>
            </a:pPr>
            <a:r>
              <a:rPr lang="en-US" sz="2800" dirty="0"/>
              <a:t>Jesus speaking to every disciple</a:t>
            </a:r>
          </a:p>
          <a:p>
            <a:pPr lvl="2">
              <a:lnSpc>
                <a:spcPct val="100000"/>
              </a:lnSpc>
            </a:pPr>
            <a:r>
              <a:rPr lang="en-US" sz="2400" dirty="0"/>
              <a:t>Similar to “Many Gifts, One Spirit” from 1 Corinthians 12 – all of us have a role to play in bringing God’s kingdom into being… no exceptions</a:t>
            </a:r>
          </a:p>
          <a:p>
            <a:pPr lvl="1">
              <a:lnSpc>
                <a:spcPct val="100000"/>
              </a:lnSpc>
            </a:pPr>
            <a:r>
              <a:rPr lang="en-US" sz="2800" dirty="0"/>
              <a:t>Reflection on the religious leaders of Jesus’ day</a:t>
            </a:r>
          </a:p>
          <a:p>
            <a:pPr lvl="2">
              <a:lnSpc>
                <a:spcPct val="100000"/>
              </a:lnSpc>
            </a:pPr>
            <a:endParaRPr lang="en-US" sz="2400" dirty="0"/>
          </a:p>
          <a:p>
            <a:pPr lvl="1">
              <a:lnSpc>
                <a:spcPct val="100000"/>
              </a:lnSpc>
            </a:pPr>
            <a:endParaRPr lang="en-US" sz="2800" dirty="0"/>
          </a:p>
        </p:txBody>
      </p:sp>
    </p:spTree>
    <p:extLst>
      <p:ext uri="{BB962C8B-B14F-4D97-AF65-F5344CB8AC3E}">
        <p14:creationId xmlns:p14="http://schemas.microsoft.com/office/powerpoint/2010/main" val="94263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BECE-6A47-F407-4449-57DD42684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587A8-2DE6-EFCD-E804-4AE3233C93B3}"/>
              </a:ext>
            </a:extLst>
          </p:cNvPr>
          <p:cNvSpPr>
            <a:spLocks noGrp="1"/>
          </p:cNvSpPr>
          <p:nvPr>
            <p:ph type="title"/>
          </p:nvPr>
        </p:nvSpPr>
        <p:spPr/>
        <p:txBody>
          <a:bodyPr/>
          <a:lstStyle/>
          <a:p>
            <a:r>
              <a:rPr lang="en-US" dirty="0"/>
              <a:t>Parable of the Talents</a:t>
            </a:r>
          </a:p>
        </p:txBody>
      </p:sp>
      <p:sp>
        <p:nvSpPr>
          <p:cNvPr id="3" name="Content Placeholder 2">
            <a:extLst>
              <a:ext uri="{FF2B5EF4-FFF2-40B4-BE49-F238E27FC236}">
                <a16:creationId xmlns:a16="http://schemas.microsoft.com/office/drawing/2014/main" id="{F05DB9A4-CD97-22D3-C45E-3EFCFCEB9EB3}"/>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“From those who have nothing, even what they have will be taken away”… </a:t>
            </a:r>
          </a:p>
          <a:p>
            <a:pPr lvl="1">
              <a:lnSpc>
                <a:spcPct val="100000"/>
              </a:lnSpc>
            </a:pPr>
            <a:r>
              <a:rPr lang="en-US" dirty="0"/>
              <a:t>An incredibly unsatisfying and troubling end to the parable when you read it   at face value!</a:t>
            </a:r>
          </a:p>
          <a:p>
            <a:pPr lvl="1">
              <a:lnSpc>
                <a:spcPct val="100000"/>
              </a:lnSpc>
            </a:pPr>
            <a:r>
              <a:rPr lang="en-US" dirty="0"/>
              <a:t>Appears in the explanation about the Light under the Bushel as well</a:t>
            </a:r>
          </a:p>
          <a:p>
            <a:pPr lvl="1">
              <a:lnSpc>
                <a:spcPct val="100000"/>
              </a:lnSpc>
            </a:pPr>
            <a:r>
              <a:rPr lang="en-US" dirty="0"/>
              <a:t>Is not a reference to physical possessions – which is of paramount interest to Luke – but instead a reference to one’s faith</a:t>
            </a:r>
          </a:p>
          <a:p>
            <a:pPr lvl="1">
              <a:lnSpc>
                <a:spcPct val="100000"/>
              </a:lnSpc>
            </a:pPr>
            <a:r>
              <a:rPr lang="en-US" dirty="0"/>
              <a:t>Likely a relationship with “you cannot serve both God and wealth”</a:t>
            </a:r>
          </a:p>
          <a:p>
            <a:pPr lvl="1">
              <a:lnSpc>
                <a:spcPct val="100000"/>
              </a:lnSpc>
            </a:pPr>
            <a:endParaRPr lang="en-US" sz="2800" dirty="0"/>
          </a:p>
        </p:txBody>
      </p:sp>
    </p:spTree>
    <p:extLst>
      <p:ext uri="{BB962C8B-B14F-4D97-AF65-F5344CB8AC3E}">
        <p14:creationId xmlns:p14="http://schemas.microsoft.com/office/powerpoint/2010/main" val="1441986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FF0EC-2AD6-B0C5-223F-5669277B6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BA87E-B062-DD3E-9116-41651E99B567}"/>
              </a:ext>
            </a:extLst>
          </p:cNvPr>
          <p:cNvSpPr>
            <a:spLocks noGrp="1"/>
          </p:cNvSpPr>
          <p:nvPr>
            <p:ph type="title"/>
          </p:nvPr>
        </p:nvSpPr>
        <p:spPr/>
        <p:txBody>
          <a:bodyPr/>
          <a:lstStyle/>
          <a:p>
            <a:r>
              <a:rPr lang="en-US" dirty="0"/>
              <a:t>Parable of the Talents</a:t>
            </a:r>
          </a:p>
        </p:txBody>
      </p:sp>
      <p:sp>
        <p:nvSpPr>
          <p:cNvPr id="3" name="Content Placeholder 2">
            <a:extLst>
              <a:ext uri="{FF2B5EF4-FFF2-40B4-BE49-F238E27FC236}">
                <a16:creationId xmlns:a16="http://schemas.microsoft.com/office/drawing/2014/main" id="{CF3EF696-7FB4-7BE0-5744-F3118DD41BD4}"/>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Gospel of Luke’s similarities… and differences</a:t>
            </a:r>
          </a:p>
          <a:p>
            <a:pPr lvl="1">
              <a:lnSpc>
                <a:spcPct val="100000"/>
              </a:lnSpc>
            </a:pPr>
            <a:r>
              <a:rPr lang="en-US" sz="2800" dirty="0"/>
              <a:t>Matthew = Ten “Talents” (6,000 </a:t>
            </a:r>
            <a:r>
              <a:rPr lang="en-US" sz="2800" dirty="0" err="1"/>
              <a:t>dn</a:t>
            </a:r>
            <a:r>
              <a:rPr lang="en-US" sz="2800" dirty="0"/>
              <a:t>);  Luke = Ten “Minas”  (75 </a:t>
            </a:r>
            <a:r>
              <a:rPr lang="en-US" sz="2800" dirty="0" err="1"/>
              <a:t>dn</a:t>
            </a:r>
            <a:r>
              <a:rPr lang="en-US" sz="2800" dirty="0"/>
              <a:t>)</a:t>
            </a:r>
          </a:p>
          <a:p>
            <a:pPr lvl="1">
              <a:lnSpc>
                <a:spcPct val="100000"/>
              </a:lnSpc>
            </a:pPr>
            <a:r>
              <a:rPr lang="en-US" sz="2800" dirty="0"/>
              <a:t>Ten servants (though only three speak)</a:t>
            </a:r>
          </a:p>
          <a:p>
            <a:pPr lvl="1">
              <a:lnSpc>
                <a:spcPct val="100000"/>
              </a:lnSpc>
            </a:pPr>
            <a:r>
              <a:rPr lang="en-US" sz="2800" dirty="0"/>
              <a:t>Ending words “from those who have nothing, even what they have will be taken away” are the same – but Luke adds on “But as for these enemies of mine who did not want me to be king over them – bring them here and slaughter them in my presence” (?!?)</a:t>
            </a:r>
          </a:p>
          <a:p>
            <a:pPr lvl="1">
              <a:lnSpc>
                <a:spcPct val="100000"/>
              </a:lnSpc>
            </a:pPr>
            <a:r>
              <a:rPr lang="en-US" sz="2800" dirty="0"/>
              <a:t>Not only about disciples – but expanded to Jerusalem and religious leaders too?  Particularly in context of Jesus’ entry into the city</a:t>
            </a:r>
          </a:p>
          <a:p>
            <a:pPr>
              <a:lnSpc>
                <a:spcPct val="100000"/>
              </a:lnSpc>
            </a:pPr>
            <a:endParaRPr lang="en-US" sz="2800" dirty="0"/>
          </a:p>
        </p:txBody>
      </p:sp>
    </p:spTree>
    <p:extLst>
      <p:ext uri="{BB962C8B-B14F-4D97-AF65-F5344CB8AC3E}">
        <p14:creationId xmlns:p14="http://schemas.microsoft.com/office/powerpoint/2010/main" val="355413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D671-4994-A8E2-8A87-A1275B9F0C88}"/>
              </a:ext>
            </a:extLst>
          </p:cNvPr>
          <p:cNvSpPr>
            <a:spLocks noGrp="1"/>
          </p:cNvSpPr>
          <p:nvPr>
            <p:ph type="title"/>
          </p:nvPr>
        </p:nvSpPr>
        <p:spPr/>
        <p:txBody>
          <a:bodyPr/>
          <a:lstStyle/>
          <a:p>
            <a:r>
              <a:rPr lang="en-US" dirty="0"/>
              <a:t>Parables Series </a:t>
            </a:r>
          </a:p>
        </p:txBody>
      </p:sp>
      <p:sp>
        <p:nvSpPr>
          <p:cNvPr id="3" name="Content Placeholder 2">
            <a:extLst>
              <a:ext uri="{FF2B5EF4-FFF2-40B4-BE49-F238E27FC236}">
                <a16:creationId xmlns:a16="http://schemas.microsoft.com/office/drawing/2014/main" id="{71A7110F-0B1E-C919-0E8B-C107C07982BC}"/>
              </a:ext>
            </a:extLst>
          </p:cNvPr>
          <p:cNvSpPr>
            <a:spLocks noGrp="1"/>
          </p:cNvSpPr>
          <p:nvPr>
            <p:ph idx="1"/>
          </p:nvPr>
        </p:nvSpPr>
        <p:spPr/>
        <p:txBody>
          <a:bodyPr>
            <a:normAutofit/>
          </a:bodyPr>
          <a:lstStyle/>
          <a:p>
            <a:r>
              <a:rPr lang="en-US" sz="3200" dirty="0"/>
              <a:t>June 8 – Parables About Who Belongs in the Kingdom</a:t>
            </a:r>
          </a:p>
          <a:p>
            <a:pPr lvl="1"/>
            <a:r>
              <a:rPr lang="en-US" sz="2800" dirty="0"/>
              <a:t>Good Samaritan, The Wedding Feast, Laborers in the Vineyard</a:t>
            </a:r>
          </a:p>
          <a:p>
            <a:r>
              <a:rPr lang="en-US" sz="3200" dirty="0"/>
              <a:t>June 22 – Parables About Growing the Kingdom</a:t>
            </a:r>
          </a:p>
          <a:p>
            <a:pPr lvl="1"/>
            <a:r>
              <a:rPr lang="en-US" sz="2800" dirty="0"/>
              <a:t>The Sower, Parable of the Talents, Light Under a Bushel</a:t>
            </a:r>
          </a:p>
          <a:p>
            <a:r>
              <a:rPr lang="en-US" sz="3200" dirty="0"/>
              <a:t>June 29 – Parables About Fulfilling the Kingdom</a:t>
            </a:r>
          </a:p>
          <a:p>
            <a:pPr lvl="1"/>
            <a:r>
              <a:rPr lang="en-US" sz="2800" dirty="0"/>
              <a:t>Prodigal Son, The Two Debtors, Great Banquet</a:t>
            </a:r>
          </a:p>
          <a:p>
            <a:pPr marL="457200" lvl="1" indent="0">
              <a:buNone/>
            </a:pPr>
            <a:r>
              <a:rPr lang="en-US" sz="2800" dirty="0"/>
              <a:t> </a:t>
            </a:r>
          </a:p>
        </p:txBody>
      </p:sp>
    </p:spTree>
    <p:extLst>
      <p:ext uri="{BB962C8B-B14F-4D97-AF65-F5344CB8AC3E}">
        <p14:creationId xmlns:p14="http://schemas.microsoft.com/office/powerpoint/2010/main" val="1390750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699556-F96B-F665-2402-A8F076875EAE}"/>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5D7A3A-101A-1F4E-0900-CB0E1CAF5A54}"/>
              </a:ext>
            </a:extLst>
          </p:cNvPr>
          <p:cNvPicPr>
            <a:picLocks noGrp="1" noChangeAspect="1"/>
          </p:cNvPicPr>
          <p:nvPr>
            <p:ph idx="1"/>
          </p:nvPr>
        </p:nvPicPr>
        <p:blipFill>
          <a:blip r:embed="rId2"/>
          <a:srcRect t="7180" r="-2" b="1032"/>
          <a:stretch>
            <a:fillRect/>
          </a:stretch>
        </p:blipFill>
        <p:spPr>
          <a:xfrm>
            <a:off x="-6588" y="10"/>
            <a:ext cx="12198588" cy="6857990"/>
          </a:xfrm>
          <a:prstGeom prst="rect">
            <a:avLst/>
          </a:prstGeom>
        </p:spPr>
      </p:pic>
    </p:spTree>
    <p:extLst>
      <p:ext uri="{BB962C8B-B14F-4D97-AF65-F5344CB8AC3E}">
        <p14:creationId xmlns:p14="http://schemas.microsoft.com/office/powerpoint/2010/main" val="193557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F66008-4F59-442E-EC1C-BFDBA5F30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45BCF-083B-423F-74CF-E6A90F483D8F}"/>
              </a:ext>
            </a:extLst>
          </p:cNvPr>
          <p:cNvSpPr>
            <a:spLocks noGrp="1"/>
          </p:cNvSpPr>
          <p:nvPr>
            <p:ph type="title"/>
          </p:nvPr>
        </p:nvSpPr>
        <p:spPr>
          <a:xfrm>
            <a:off x="876694" y="741391"/>
            <a:ext cx="4234393" cy="1035675"/>
          </a:xfrm>
        </p:spPr>
        <p:txBody>
          <a:bodyPr anchor="b">
            <a:noAutofit/>
          </a:bodyPr>
          <a:lstStyle/>
          <a:p>
            <a:pPr algn="ctr"/>
            <a:r>
              <a:rPr lang="en-US" sz="3600" dirty="0"/>
              <a:t>Parable of the Lamp under a Bushel</a:t>
            </a:r>
          </a:p>
        </p:txBody>
      </p:sp>
      <p:sp>
        <p:nvSpPr>
          <p:cNvPr id="3" name="Content Placeholder 2">
            <a:extLst>
              <a:ext uri="{FF2B5EF4-FFF2-40B4-BE49-F238E27FC236}">
                <a16:creationId xmlns:a16="http://schemas.microsoft.com/office/drawing/2014/main" id="{916FC562-C8C1-6923-6F81-274D4FC9D0D3}"/>
              </a:ext>
            </a:extLst>
          </p:cNvPr>
          <p:cNvSpPr>
            <a:spLocks noGrp="1"/>
          </p:cNvSpPr>
          <p:nvPr>
            <p:ph idx="1"/>
          </p:nvPr>
        </p:nvSpPr>
        <p:spPr>
          <a:xfrm>
            <a:off x="457518" y="1872596"/>
            <a:ext cx="5072743" cy="4098079"/>
          </a:xfrm>
        </p:spPr>
        <p:txBody>
          <a:bodyPr anchor="t">
            <a:normAutofit lnSpcReduction="10000"/>
          </a:bodyPr>
          <a:lstStyle/>
          <a:p>
            <a:endParaRPr lang="en-US" dirty="0"/>
          </a:p>
          <a:p>
            <a:r>
              <a:rPr lang="en-US" dirty="0"/>
              <a:t>Appears in all three Gospels – although not as clear of a parable in Matthew when sharing in Sermon on Mount</a:t>
            </a:r>
          </a:p>
          <a:p>
            <a:endParaRPr lang="en-US" dirty="0"/>
          </a:p>
          <a:p>
            <a:r>
              <a:rPr lang="en-US" dirty="0"/>
              <a:t>Immediately follows the Parable of the Sower in Mark and Luke’s texts – seem to be interrelated concepts</a:t>
            </a:r>
          </a:p>
          <a:p>
            <a:endParaRPr lang="en-US" sz="2000" dirty="0"/>
          </a:p>
          <a:p>
            <a:endParaRPr lang="en-US" sz="2000" dirty="0"/>
          </a:p>
          <a:p>
            <a:endParaRPr lang="en-US" sz="2000" dirty="0"/>
          </a:p>
          <a:p>
            <a:endParaRPr lang="en-US" sz="2000" dirty="0"/>
          </a:p>
        </p:txBody>
      </p:sp>
      <p:pic>
        <p:nvPicPr>
          <p:cNvPr id="4" name="Picture 3">
            <a:extLst>
              <a:ext uri="{FF2B5EF4-FFF2-40B4-BE49-F238E27FC236}">
                <a16:creationId xmlns:a16="http://schemas.microsoft.com/office/drawing/2014/main" id="{418E91C7-266C-4D90-C926-8648CAFE5F07}"/>
              </a:ext>
            </a:extLst>
          </p:cNvPr>
          <p:cNvPicPr>
            <a:picLocks noChangeAspect="1"/>
          </p:cNvPicPr>
          <p:nvPr/>
        </p:nvPicPr>
        <p:blipFill>
          <a:blip r:embed="rId2"/>
          <a:srcRect l="12418" r="10138"/>
          <a:stretch>
            <a:fillRect/>
          </a:stretch>
        </p:blipFill>
        <p:spPr>
          <a:xfrm>
            <a:off x="5854890" y="877414"/>
            <a:ext cx="5453545" cy="4984683"/>
          </a:xfrm>
          <a:prstGeom prst="rect">
            <a:avLst/>
          </a:prstGeom>
        </p:spPr>
      </p:pic>
      <p:grpSp>
        <p:nvGrpSpPr>
          <p:cNvPr id="13" name="Group 12">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4" name="Rectangle 13">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9734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D4C6-5788-D742-9BEA-BD621B312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48892-B9BF-EA56-42FE-7D0810B7F225}"/>
              </a:ext>
            </a:extLst>
          </p:cNvPr>
          <p:cNvSpPr>
            <a:spLocks noGrp="1"/>
          </p:cNvSpPr>
          <p:nvPr>
            <p:ph type="title"/>
          </p:nvPr>
        </p:nvSpPr>
        <p:spPr/>
        <p:txBody>
          <a:bodyPr/>
          <a:lstStyle/>
          <a:p>
            <a:r>
              <a:rPr lang="en-US" dirty="0"/>
              <a:t>Parable of the Lamp under a Bushel</a:t>
            </a:r>
          </a:p>
        </p:txBody>
      </p:sp>
      <p:sp>
        <p:nvSpPr>
          <p:cNvPr id="3" name="Content Placeholder 2">
            <a:extLst>
              <a:ext uri="{FF2B5EF4-FFF2-40B4-BE49-F238E27FC236}">
                <a16:creationId xmlns:a16="http://schemas.microsoft.com/office/drawing/2014/main" id="{AF1109B0-6E98-DC03-3578-7873722EB0B7}"/>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Frequent metaphor used in the OT</a:t>
            </a:r>
          </a:p>
          <a:p>
            <a:pPr lvl="1">
              <a:lnSpc>
                <a:spcPct val="100000"/>
              </a:lnSpc>
            </a:pPr>
            <a:r>
              <a:rPr lang="en-US" sz="2800" dirty="0"/>
              <a:t>2 Samuel 21:17 – speaking to David, “ you shall not go out to battle with us any longer so you do not quench the lamp of Israel”</a:t>
            </a:r>
          </a:p>
          <a:p>
            <a:pPr lvl="1">
              <a:lnSpc>
                <a:spcPct val="100000"/>
              </a:lnSpc>
            </a:pPr>
            <a:r>
              <a:rPr lang="en-US" sz="2800" dirty="0"/>
              <a:t>Psalm 119:105 – “your word is a lamp to my feet”</a:t>
            </a:r>
          </a:p>
          <a:p>
            <a:pPr lvl="1">
              <a:lnSpc>
                <a:spcPct val="100000"/>
              </a:lnSpc>
            </a:pPr>
            <a:r>
              <a:rPr lang="en-US" sz="2800" dirty="0"/>
              <a:t>Zechariah 4:2 – “I see a lampstand all of gold”</a:t>
            </a:r>
          </a:p>
          <a:p>
            <a:pPr>
              <a:lnSpc>
                <a:spcPct val="100000"/>
              </a:lnSpc>
            </a:pPr>
            <a:r>
              <a:rPr lang="en-US" sz="3200" dirty="0"/>
              <a:t>Bushel Basket</a:t>
            </a:r>
          </a:p>
          <a:p>
            <a:pPr lvl="1">
              <a:lnSpc>
                <a:spcPct val="100000"/>
              </a:lnSpc>
            </a:pPr>
            <a:r>
              <a:rPr lang="en-US" sz="2800" dirty="0"/>
              <a:t>“Bushel” comes from the English translation done by William Tyndale; the Greek is a specific type of measurement basket</a:t>
            </a:r>
          </a:p>
          <a:p>
            <a:pPr lvl="1">
              <a:lnSpc>
                <a:spcPct val="100000"/>
              </a:lnSpc>
            </a:pPr>
            <a:endParaRPr lang="en-US" sz="2800" dirty="0"/>
          </a:p>
        </p:txBody>
      </p:sp>
    </p:spTree>
    <p:extLst>
      <p:ext uri="{BB962C8B-B14F-4D97-AF65-F5344CB8AC3E}">
        <p14:creationId xmlns:p14="http://schemas.microsoft.com/office/powerpoint/2010/main" val="235946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513B9-DB76-9978-310D-C3ABDD6BB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28AB8-073F-2542-1EFC-1B216E842FB5}"/>
              </a:ext>
            </a:extLst>
          </p:cNvPr>
          <p:cNvSpPr>
            <a:spLocks noGrp="1"/>
          </p:cNvSpPr>
          <p:nvPr>
            <p:ph type="title"/>
          </p:nvPr>
        </p:nvSpPr>
        <p:spPr/>
        <p:txBody>
          <a:bodyPr/>
          <a:lstStyle/>
          <a:p>
            <a:r>
              <a:rPr lang="en-US" dirty="0"/>
              <a:t>Parable of the Lamp under a Bushel</a:t>
            </a:r>
          </a:p>
        </p:txBody>
      </p:sp>
      <p:sp>
        <p:nvSpPr>
          <p:cNvPr id="3" name="Content Placeholder 2">
            <a:extLst>
              <a:ext uri="{FF2B5EF4-FFF2-40B4-BE49-F238E27FC236}">
                <a16:creationId xmlns:a16="http://schemas.microsoft.com/office/drawing/2014/main" id="{50698B85-BD4C-D0EF-EF41-B8D437A251BE}"/>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Historic Interpretations</a:t>
            </a:r>
          </a:p>
          <a:p>
            <a:pPr lvl="1">
              <a:lnSpc>
                <a:spcPct val="100000"/>
              </a:lnSpc>
            </a:pPr>
            <a:r>
              <a:rPr lang="en-US" sz="2800" dirty="0"/>
              <a:t>The readily apparent one: we are meant to share our gifts!</a:t>
            </a:r>
          </a:p>
          <a:p>
            <a:pPr lvl="2">
              <a:lnSpc>
                <a:spcPct val="100000"/>
              </a:lnSpc>
            </a:pPr>
            <a:r>
              <a:rPr lang="en-US" sz="2400" dirty="0"/>
              <a:t>Connection between this passage and the Parable of the Talents – don’t hold back what we have been given to share</a:t>
            </a:r>
          </a:p>
          <a:p>
            <a:pPr lvl="2">
              <a:lnSpc>
                <a:spcPct val="100000"/>
              </a:lnSpc>
            </a:pPr>
            <a:r>
              <a:rPr lang="en-US" sz="2400" dirty="0"/>
              <a:t>Matthew 5:16 – “In the same way let your light shine before others, so that they may see your good works and give glory to your Father in heaven”</a:t>
            </a:r>
          </a:p>
          <a:p>
            <a:pPr lvl="1">
              <a:lnSpc>
                <a:spcPct val="100000"/>
              </a:lnSpc>
            </a:pPr>
            <a:r>
              <a:rPr lang="en-US" sz="2800" dirty="0"/>
              <a:t>Jesus’ light is one of revelation</a:t>
            </a:r>
          </a:p>
          <a:p>
            <a:pPr lvl="2">
              <a:lnSpc>
                <a:spcPct val="100000"/>
              </a:lnSpc>
            </a:pPr>
            <a:r>
              <a:rPr lang="en-US" sz="2400" dirty="0"/>
              <a:t>Mark 4:22 – “For there is nothing hidden, except to be disclosed; nor is there anything secret, except to come to light”</a:t>
            </a:r>
          </a:p>
          <a:p>
            <a:pPr lvl="1">
              <a:lnSpc>
                <a:spcPct val="100000"/>
              </a:lnSpc>
            </a:pPr>
            <a:endParaRPr lang="en-US" sz="2800" dirty="0"/>
          </a:p>
        </p:txBody>
      </p:sp>
    </p:spTree>
    <p:extLst>
      <p:ext uri="{BB962C8B-B14F-4D97-AF65-F5344CB8AC3E}">
        <p14:creationId xmlns:p14="http://schemas.microsoft.com/office/powerpoint/2010/main" val="243528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1620-3855-7BD8-3B56-2821862A2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FA3D6-8C65-5D87-3A20-CD6C90A3087D}"/>
              </a:ext>
            </a:extLst>
          </p:cNvPr>
          <p:cNvSpPr>
            <a:spLocks noGrp="1"/>
          </p:cNvSpPr>
          <p:nvPr>
            <p:ph type="title"/>
          </p:nvPr>
        </p:nvSpPr>
        <p:spPr/>
        <p:txBody>
          <a:bodyPr/>
          <a:lstStyle/>
          <a:p>
            <a:r>
              <a:rPr lang="en-US" dirty="0"/>
              <a:t>Parable of the Lamp under a Bushel</a:t>
            </a:r>
          </a:p>
        </p:txBody>
      </p:sp>
      <p:sp>
        <p:nvSpPr>
          <p:cNvPr id="3" name="Content Placeholder 2">
            <a:extLst>
              <a:ext uri="{FF2B5EF4-FFF2-40B4-BE49-F238E27FC236}">
                <a16:creationId xmlns:a16="http://schemas.microsoft.com/office/drawing/2014/main" id="{906785E8-B53C-49DC-AE5F-997C49FBB1E9}"/>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Later Interpretations</a:t>
            </a:r>
          </a:p>
          <a:p>
            <a:pPr lvl="1">
              <a:lnSpc>
                <a:spcPct val="100000"/>
              </a:lnSpc>
            </a:pPr>
            <a:r>
              <a:rPr lang="en-US" sz="2800" dirty="0"/>
              <a:t>Jesus’ message meant to carry beyond Jerusalem</a:t>
            </a:r>
          </a:p>
          <a:p>
            <a:pPr lvl="2">
              <a:lnSpc>
                <a:spcPct val="100000"/>
              </a:lnSpc>
            </a:pPr>
            <a:r>
              <a:rPr lang="en-US" sz="2400" dirty="0"/>
              <a:t>A 16th century Jesuit named Cornelius a </a:t>
            </a:r>
            <a:r>
              <a:rPr lang="en-US" sz="2400" dirty="0" err="1"/>
              <a:t>Lapide</a:t>
            </a:r>
            <a:r>
              <a:rPr lang="en-US" sz="2400" dirty="0"/>
              <a:t> stated that the parable was encouraging the Apostles to bring Christ’s message beyond the limits of Jerusalem</a:t>
            </a:r>
          </a:p>
          <a:p>
            <a:pPr lvl="1">
              <a:lnSpc>
                <a:spcPct val="100000"/>
              </a:lnSpc>
            </a:pPr>
            <a:r>
              <a:rPr lang="en-US" sz="2800" dirty="0"/>
              <a:t>The church is meant to be a shining light</a:t>
            </a:r>
          </a:p>
          <a:p>
            <a:pPr lvl="2">
              <a:lnSpc>
                <a:spcPct val="100000"/>
              </a:lnSpc>
            </a:pPr>
            <a:r>
              <a:rPr lang="en-US" sz="2400" dirty="0"/>
              <a:t>“We are a Light in the City, reflecting the inclusive love of God…”</a:t>
            </a:r>
          </a:p>
          <a:p>
            <a:pPr lvl="1">
              <a:lnSpc>
                <a:spcPct val="100000"/>
              </a:lnSpc>
            </a:pPr>
            <a:endParaRPr lang="en-US" sz="2800" dirty="0"/>
          </a:p>
        </p:txBody>
      </p:sp>
    </p:spTree>
    <p:extLst>
      <p:ext uri="{BB962C8B-B14F-4D97-AF65-F5344CB8AC3E}">
        <p14:creationId xmlns:p14="http://schemas.microsoft.com/office/powerpoint/2010/main" val="260266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1C7099-C802-67CE-D0FA-DDE77E54C8D1}"/>
            </a:ext>
          </a:extLst>
        </p:cNvPr>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243FC8D-0FEE-9FDC-FA10-01057DBB5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8F1FA3-A21B-6D04-33F9-1C74F29D088D}"/>
              </a:ext>
            </a:extLst>
          </p:cNvPr>
          <p:cNvPicPr>
            <a:picLocks noChangeAspect="1"/>
          </p:cNvPicPr>
          <p:nvPr/>
        </p:nvPicPr>
        <p:blipFill>
          <a:blip r:embed="rId2">
            <a:extLst>
              <a:ext uri="{28A0092B-C50C-407E-A947-70E740481C1C}">
                <a14:useLocalDpi xmlns:a14="http://schemas.microsoft.com/office/drawing/2010/main" val="0"/>
              </a:ext>
            </a:extLst>
          </a:blip>
          <a:srcRect l="10675" r="10675"/>
          <a:stretch/>
        </p:blipFill>
        <p:spPr>
          <a:xfrm>
            <a:off x="5168353" y="-32206"/>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a:extLst>
              <a:ext uri="{FF2B5EF4-FFF2-40B4-BE49-F238E27FC236}">
                <a16:creationId xmlns:a16="http://schemas.microsoft.com/office/drawing/2014/main" id="{B793D8D8-449A-2440-73E6-EB5BE11CEBCE}"/>
              </a:ext>
            </a:extLst>
          </p:cNvPr>
          <p:cNvPicPr>
            <a:picLocks noChangeAspect="1"/>
          </p:cNvPicPr>
          <p:nvPr/>
        </p:nvPicPr>
        <p:blipFill>
          <a:blip r:embed="rId3">
            <a:extLst>
              <a:ext uri="{28A0092B-C50C-407E-A947-70E740481C1C}">
                <a14:useLocalDpi xmlns:a14="http://schemas.microsoft.com/office/drawing/2010/main" val="0"/>
              </a:ext>
            </a:extLst>
          </a:blip>
          <a:srcRect t="15583" b="15583"/>
          <a:stretch/>
        </p:blipFill>
        <p:spPr>
          <a:xfrm>
            <a:off x="8831033" y="-32206"/>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DB6F036F-4D03-8619-E323-4D19BC0D6F85}"/>
              </a:ext>
            </a:extLst>
          </p:cNvPr>
          <p:cNvPicPr>
            <a:picLocks noChangeAspect="1"/>
          </p:cNvPicPr>
          <p:nvPr/>
        </p:nvPicPr>
        <p:blipFill>
          <a:blip r:embed="rId4">
            <a:extLst>
              <a:ext uri="{28A0092B-C50C-407E-A947-70E740481C1C}">
                <a14:useLocalDpi xmlns:a14="http://schemas.microsoft.com/office/drawing/2010/main" val="0"/>
              </a:ext>
            </a:extLst>
          </a:blip>
          <a:srcRect t="9146" b="914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80" name="Freeform: Shape 79">
            <a:extLst>
              <a:ext uri="{FF2B5EF4-FFF2-40B4-BE49-F238E27FC236}">
                <a16:creationId xmlns:a16="http://schemas.microsoft.com/office/drawing/2014/main" id="{4D2F2A3D-060D-53E8-38BC-BC8744E16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1" name="Freeform: Shape 80">
            <a:extLst>
              <a:ext uri="{FF2B5EF4-FFF2-40B4-BE49-F238E27FC236}">
                <a16:creationId xmlns:a16="http://schemas.microsoft.com/office/drawing/2014/main" id="{CA8E7196-B36C-CD21-FE6E-1A2A9A9C2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859A8F-3B9A-24E1-479E-B1C5F012DD68}"/>
              </a:ext>
            </a:extLst>
          </p:cNvPr>
          <p:cNvSpPr>
            <a:spLocks noGrp="1"/>
          </p:cNvSpPr>
          <p:nvPr>
            <p:ph type="ctrTitle"/>
          </p:nvPr>
        </p:nvSpPr>
        <p:spPr>
          <a:xfrm>
            <a:off x="438911" y="935666"/>
            <a:ext cx="5260139" cy="5550194"/>
          </a:xfrm>
        </p:spPr>
        <p:txBody>
          <a:bodyPr>
            <a:noAutofit/>
          </a:bodyPr>
          <a:lstStyle/>
          <a:p>
            <a:pPr algn="l">
              <a:lnSpc>
                <a:spcPct val="100000"/>
              </a:lnSpc>
              <a:spcBef>
                <a:spcPts val="0"/>
              </a:spcBef>
            </a:pPr>
            <a:br>
              <a:rPr lang="en-US" sz="4400" b="1" dirty="0"/>
            </a:br>
            <a:br>
              <a:rPr lang="en-US" sz="4400" b="1" dirty="0"/>
            </a:br>
            <a:br>
              <a:rPr lang="en-US" sz="4400" b="1" dirty="0"/>
            </a:br>
            <a:br>
              <a:rPr lang="en-US" sz="4400" b="1" dirty="0"/>
            </a:br>
            <a:r>
              <a:rPr lang="en-US" sz="4400" b="1" dirty="0"/>
              <a:t>Who is responsible for growing God’s Kingdom?</a:t>
            </a:r>
            <a:br>
              <a:rPr lang="en-US" sz="3200" dirty="0"/>
            </a:br>
            <a:br>
              <a:rPr lang="en-US" sz="3200" dirty="0"/>
            </a:br>
            <a:r>
              <a:rPr lang="en-US" sz="3200" dirty="0"/>
              <a:t>Parable of the Sower</a:t>
            </a:r>
            <a:br>
              <a:rPr lang="en-US" sz="3200" dirty="0"/>
            </a:br>
            <a:br>
              <a:rPr lang="en-US" sz="3200" dirty="0"/>
            </a:br>
            <a:r>
              <a:rPr lang="en-US" sz="3200" dirty="0"/>
              <a:t>Parable of the Talents</a:t>
            </a:r>
            <a:br>
              <a:rPr lang="en-US" sz="3200" dirty="0"/>
            </a:br>
            <a:br>
              <a:rPr lang="en-US" sz="3200" dirty="0"/>
            </a:br>
            <a:r>
              <a:rPr lang="en-US" sz="3200" dirty="0"/>
              <a:t>Parable of the Lamp            under a Basket</a:t>
            </a:r>
          </a:p>
        </p:txBody>
      </p:sp>
      <p:sp>
        <p:nvSpPr>
          <p:cNvPr id="82" name="Rectangle 81">
            <a:extLst>
              <a:ext uri="{FF2B5EF4-FFF2-40B4-BE49-F238E27FC236}">
                <a16:creationId xmlns:a16="http://schemas.microsoft.com/office/drawing/2014/main" id="{208FF496-B648-DE03-1D20-A388395E6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D595A63A-9E6A-80E6-1B3A-018BC152D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B3E989-39DB-2D61-21EA-C10DB24B1E29}"/>
              </a:ext>
            </a:extLst>
          </p:cNvPr>
          <p:cNvSpPr/>
          <p:nvPr/>
        </p:nvSpPr>
        <p:spPr>
          <a:xfrm>
            <a:off x="6520543" y="6683829"/>
            <a:ext cx="4575753" cy="1741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636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3139-CC90-8C22-B56B-641B7135F26C}"/>
              </a:ext>
            </a:extLst>
          </p:cNvPr>
          <p:cNvSpPr>
            <a:spLocks noGrp="1"/>
          </p:cNvSpPr>
          <p:nvPr>
            <p:ph type="title"/>
          </p:nvPr>
        </p:nvSpPr>
        <p:spPr/>
        <p:txBody>
          <a:bodyPr/>
          <a:lstStyle/>
          <a:p>
            <a:r>
              <a:rPr lang="en-US" dirty="0"/>
              <a:t>Who Is Responsible for </a:t>
            </a:r>
            <a:br>
              <a:rPr lang="en-US" dirty="0"/>
            </a:br>
            <a:r>
              <a:rPr lang="en-US" dirty="0"/>
              <a:t>Growing God’s Kingdom?</a:t>
            </a:r>
          </a:p>
        </p:txBody>
      </p:sp>
      <p:sp>
        <p:nvSpPr>
          <p:cNvPr id="3" name="Content Placeholder 2">
            <a:extLst>
              <a:ext uri="{FF2B5EF4-FFF2-40B4-BE49-F238E27FC236}">
                <a16:creationId xmlns:a16="http://schemas.microsoft.com/office/drawing/2014/main" id="{96DDA04F-0362-3E81-5901-6807C57C89B7}"/>
              </a:ext>
            </a:extLst>
          </p:cNvPr>
          <p:cNvSpPr>
            <a:spLocks noGrp="1"/>
          </p:cNvSpPr>
          <p:nvPr>
            <p:ph idx="1"/>
          </p:nvPr>
        </p:nvSpPr>
        <p:spPr/>
        <p:txBody>
          <a:bodyPr>
            <a:normAutofit/>
          </a:bodyPr>
          <a:lstStyle/>
          <a:p>
            <a:r>
              <a:rPr lang="en-US" sz="3200" dirty="0"/>
              <a:t>Parable of the Sower</a:t>
            </a:r>
          </a:p>
          <a:p>
            <a:pPr lvl="1"/>
            <a:r>
              <a:rPr lang="en-US" sz="2800" dirty="0"/>
              <a:t>We sow seeds of love, acceptance, grace, hope regardless of whether or not we expect them to take root</a:t>
            </a:r>
          </a:p>
          <a:p>
            <a:r>
              <a:rPr lang="en-US" sz="3200" dirty="0"/>
              <a:t>Parable of the Talents</a:t>
            </a:r>
          </a:p>
          <a:p>
            <a:pPr lvl="1"/>
            <a:r>
              <a:rPr lang="en-US" sz="2800" dirty="0"/>
              <a:t>We share what God has given to us, understanding the immense responsibility that we hold as a follower of Jesus</a:t>
            </a:r>
          </a:p>
          <a:p>
            <a:r>
              <a:rPr lang="en-US" sz="3200" dirty="0"/>
              <a:t>Parable of the Lamp under a Basket</a:t>
            </a:r>
          </a:p>
          <a:p>
            <a:pPr lvl="1"/>
            <a:r>
              <a:rPr lang="en-US" sz="2800" dirty="0"/>
              <a:t>From those in the earliest days of the church, to whatever that looks like in our contexts now, we share God’s light and love</a:t>
            </a:r>
          </a:p>
          <a:p>
            <a:pPr lvl="1"/>
            <a:endParaRPr lang="en-US" sz="2800" dirty="0"/>
          </a:p>
        </p:txBody>
      </p:sp>
    </p:spTree>
    <p:extLst>
      <p:ext uri="{BB962C8B-B14F-4D97-AF65-F5344CB8AC3E}">
        <p14:creationId xmlns:p14="http://schemas.microsoft.com/office/powerpoint/2010/main" val="182673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4FC5-9581-49EC-EBC0-CC5322292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12C7B-F5EF-3E5D-30C0-7981FF53E387}"/>
              </a:ext>
            </a:extLst>
          </p:cNvPr>
          <p:cNvSpPr>
            <a:spLocks noGrp="1"/>
          </p:cNvSpPr>
          <p:nvPr>
            <p:ph type="title"/>
          </p:nvPr>
        </p:nvSpPr>
        <p:spPr/>
        <p:txBody>
          <a:bodyPr/>
          <a:lstStyle/>
          <a:p>
            <a:r>
              <a:rPr lang="en-US" dirty="0"/>
              <a:t>Parables Series </a:t>
            </a:r>
          </a:p>
        </p:txBody>
      </p:sp>
      <p:sp>
        <p:nvSpPr>
          <p:cNvPr id="3" name="Content Placeholder 2">
            <a:extLst>
              <a:ext uri="{FF2B5EF4-FFF2-40B4-BE49-F238E27FC236}">
                <a16:creationId xmlns:a16="http://schemas.microsoft.com/office/drawing/2014/main" id="{19194575-DE4B-DCF8-30C6-EEB63233973C}"/>
              </a:ext>
            </a:extLst>
          </p:cNvPr>
          <p:cNvSpPr>
            <a:spLocks noGrp="1"/>
          </p:cNvSpPr>
          <p:nvPr>
            <p:ph idx="1"/>
          </p:nvPr>
        </p:nvSpPr>
        <p:spPr/>
        <p:txBody>
          <a:bodyPr>
            <a:normAutofit/>
          </a:bodyPr>
          <a:lstStyle/>
          <a:p>
            <a:r>
              <a:rPr lang="en-US" sz="3200" dirty="0"/>
              <a:t>June 8 – Parables About Who Belongs in the Kingdom</a:t>
            </a:r>
          </a:p>
          <a:p>
            <a:pPr lvl="1"/>
            <a:r>
              <a:rPr lang="en-US" sz="2800" dirty="0"/>
              <a:t>Good Samaritan, The Wedding Feast, Laborers in the Vineyard</a:t>
            </a:r>
          </a:p>
          <a:p>
            <a:r>
              <a:rPr lang="en-US" sz="3200" dirty="0"/>
              <a:t>June 22 – Parables About Growing the Kingdom</a:t>
            </a:r>
          </a:p>
          <a:p>
            <a:pPr lvl="1"/>
            <a:r>
              <a:rPr lang="en-US" sz="2800" dirty="0"/>
              <a:t>The Sower, Parable of the Talents, Light Under a Bushel</a:t>
            </a:r>
          </a:p>
          <a:p>
            <a:r>
              <a:rPr lang="en-US" sz="3200" b="1" dirty="0"/>
              <a:t>June 29 – Parables About Fulfilling the Kingdom</a:t>
            </a:r>
          </a:p>
          <a:p>
            <a:pPr lvl="1"/>
            <a:r>
              <a:rPr lang="en-US" sz="2800" dirty="0"/>
              <a:t>Prodigal Son, The Two Debtors, Great Banquet</a:t>
            </a:r>
          </a:p>
          <a:p>
            <a:pPr marL="457200" lvl="1" indent="0">
              <a:buNone/>
            </a:pPr>
            <a:r>
              <a:rPr lang="en-US" sz="2800" dirty="0"/>
              <a:t> </a:t>
            </a:r>
          </a:p>
        </p:txBody>
      </p:sp>
    </p:spTree>
    <p:extLst>
      <p:ext uri="{BB962C8B-B14F-4D97-AF65-F5344CB8AC3E}">
        <p14:creationId xmlns:p14="http://schemas.microsoft.com/office/powerpoint/2010/main" val="88277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B66E-0FF3-6049-1DC9-50864AA9D0CF}"/>
              </a:ext>
            </a:extLst>
          </p:cNvPr>
          <p:cNvSpPr>
            <a:spLocks noGrp="1"/>
          </p:cNvSpPr>
          <p:nvPr>
            <p:ph type="title"/>
          </p:nvPr>
        </p:nvSpPr>
        <p:spPr>
          <a:xfrm>
            <a:off x="838200" y="365125"/>
            <a:ext cx="10515600" cy="1049005"/>
          </a:xfrm>
        </p:spPr>
        <p:txBody>
          <a:bodyPr/>
          <a:lstStyle/>
          <a:p>
            <a:r>
              <a:rPr lang="en-US" dirty="0"/>
              <a:t>What is the “Kingdom of God”?</a:t>
            </a:r>
          </a:p>
        </p:txBody>
      </p:sp>
      <p:sp>
        <p:nvSpPr>
          <p:cNvPr id="3" name="Content Placeholder 2">
            <a:extLst>
              <a:ext uri="{FF2B5EF4-FFF2-40B4-BE49-F238E27FC236}">
                <a16:creationId xmlns:a16="http://schemas.microsoft.com/office/drawing/2014/main" id="{F52B1B11-56B9-0DE0-A209-4AEE92D36E4C}"/>
              </a:ext>
            </a:extLst>
          </p:cNvPr>
          <p:cNvSpPr>
            <a:spLocks noGrp="1"/>
          </p:cNvSpPr>
          <p:nvPr>
            <p:ph idx="1"/>
          </p:nvPr>
        </p:nvSpPr>
        <p:spPr>
          <a:xfrm>
            <a:off x="838200" y="1520456"/>
            <a:ext cx="10515600" cy="5167423"/>
          </a:xfrm>
        </p:spPr>
        <p:txBody>
          <a:bodyPr>
            <a:normAutofit/>
          </a:bodyPr>
          <a:lstStyle/>
          <a:p>
            <a:pPr>
              <a:lnSpc>
                <a:spcPct val="120000"/>
              </a:lnSpc>
            </a:pPr>
            <a:r>
              <a:rPr lang="en-US" sz="3200" dirty="0"/>
              <a:t>After the Temple was rebuilt in 515 BCE, there were expanded hopes around God’s involvement in wider history well-beyond Israel’s borders</a:t>
            </a:r>
          </a:p>
          <a:p>
            <a:pPr lvl="1">
              <a:lnSpc>
                <a:spcPct val="120000"/>
              </a:lnSpc>
            </a:pPr>
            <a:r>
              <a:rPr lang="en-US" sz="2800" dirty="0"/>
              <a:t>Isaiah 60  (along with much of Isaiah’s final chapters)</a:t>
            </a:r>
          </a:p>
          <a:p>
            <a:pPr lvl="1">
              <a:lnSpc>
                <a:spcPct val="120000"/>
              </a:lnSpc>
            </a:pPr>
            <a:r>
              <a:rPr lang="en-US" sz="2800" dirty="0"/>
              <a:t>2 Chronicles 36:22-23</a:t>
            </a:r>
          </a:p>
          <a:p>
            <a:pPr lvl="1">
              <a:lnSpc>
                <a:spcPct val="120000"/>
              </a:lnSpc>
            </a:pPr>
            <a:r>
              <a:rPr lang="en-US" sz="2800" dirty="0"/>
              <a:t>Daniel 7-12</a:t>
            </a:r>
          </a:p>
          <a:p>
            <a:pPr>
              <a:lnSpc>
                <a:spcPct val="120000"/>
              </a:lnSpc>
            </a:pPr>
            <a:r>
              <a:rPr lang="en-US" sz="3200" dirty="0"/>
              <a:t>Belief in a Messianic figure ushering that age in; of David’s lineage, ‘Son of Man’ tradition from Daniel</a:t>
            </a:r>
          </a:p>
        </p:txBody>
      </p:sp>
    </p:spTree>
    <p:extLst>
      <p:ext uri="{BB962C8B-B14F-4D97-AF65-F5344CB8AC3E}">
        <p14:creationId xmlns:p14="http://schemas.microsoft.com/office/powerpoint/2010/main" val="68435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2FE80-1D73-05F4-721D-A8BB649F5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854075-446D-32E2-D257-2C6012CCA39D}"/>
              </a:ext>
            </a:extLst>
          </p:cNvPr>
          <p:cNvSpPr>
            <a:spLocks noGrp="1"/>
          </p:cNvSpPr>
          <p:nvPr>
            <p:ph type="title"/>
          </p:nvPr>
        </p:nvSpPr>
        <p:spPr>
          <a:xfrm>
            <a:off x="838200" y="365125"/>
            <a:ext cx="10515600" cy="1049005"/>
          </a:xfrm>
        </p:spPr>
        <p:txBody>
          <a:bodyPr/>
          <a:lstStyle/>
          <a:p>
            <a:r>
              <a:rPr lang="en-US" dirty="0"/>
              <a:t>What is the “Kingdom of God”?</a:t>
            </a:r>
          </a:p>
        </p:txBody>
      </p:sp>
      <p:sp>
        <p:nvSpPr>
          <p:cNvPr id="3" name="Content Placeholder 2">
            <a:extLst>
              <a:ext uri="{FF2B5EF4-FFF2-40B4-BE49-F238E27FC236}">
                <a16:creationId xmlns:a16="http://schemas.microsoft.com/office/drawing/2014/main" id="{21E9A0E7-CD37-4FB3-3D66-35F985C05E31}"/>
              </a:ext>
            </a:extLst>
          </p:cNvPr>
          <p:cNvSpPr>
            <a:spLocks noGrp="1"/>
          </p:cNvSpPr>
          <p:nvPr>
            <p:ph idx="1"/>
          </p:nvPr>
        </p:nvSpPr>
        <p:spPr>
          <a:xfrm>
            <a:off x="838200" y="1520456"/>
            <a:ext cx="10515600" cy="5167423"/>
          </a:xfrm>
        </p:spPr>
        <p:txBody>
          <a:bodyPr>
            <a:normAutofit/>
          </a:bodyPr>
          <a:lstStyle/>
          <a:p>
            <a:pPr>
              <a:lnSpc>
                <a:spcPct val="120000"/>
              </a:lnSpc>
            </a:pPr>
            <a:r>
              <a:rPr lang="en-US" sz="3200" dirty="0"/>
              <a:t>References to the “Kingdom” appear 162 times in NT</a:t>
            </a:r>
          </a:p>
          <a:p>
            <a:pPr>
              <a:lnSpc>
                <a:spcPct val="120000"/>
              </a:lnSpc>
            </a:pPr>
            <a:r>
              <a:rPr lang="en-US" sz="3200" dirty="0"/>
              <a:t>Kingdom of God = Kingdom of Heaven (?)</a:t>
            </a:r>
          </a:p>
          <a:p>
            <a:pPr lvl="1">
              <a:lnSpc>
                <a:spcPct val="120000"/>
              </a:lnSpc>
            </a:pPr>
            <a:r>
              <a:rPr lang="en-US" sz="2800" dirty="0"/>
              <a:t>Kingdom of Heaven a unique term to Matthew’s Gospel</a:t>
            </a:r>
          </a:p>
          <a:p>
            <a:pPr>
              <a:lnSpc>
                <a:spcPct val="120000"/>
              </a:lnSpc>
            </a:pPr>
            <a:r>
              <a:rPr lang="en-US" sz="3200" dirty="0"/>
              <a:t>God taking back control of history from the powers of the day – whoever it might be (Babylon, Greece, Rome, etc.)</a:t>
            </a:r>
          </a:p>
          <a:p>
            <a:pPr>
              <a:lnSpc>
                <a:spcPct val="120000"/>
              </a:lnSpc>
            </a:pPr>
            <a:r>
              <a:rPr lang="en-US" sz="3200" dirty="0"/>
              <a:t>Already here… but has not fully come to fruition</a:t>
            </a:r>
          </a:p>
          <a:p>
            <a:pPr lvl="1">
              <a:lnSpc>
                <a:spcPct val="120000"/>
              </a:lnSpc>
            </a:pPr>
            <a:r>
              <a:rPr lang="en-US" sz="2800" dirty="0"/>
              <a:t>Parable of the Mustard Seed – Matthew 13:31-32</a:t>
            </a:r>
          </a:p>
        </p:txBody>
      </p:sp>
    </p:spTree>
    <p:extLst>
      <p:ext uri="{BB962C8B-B14F-4D97-AF65-F5344CB8AC3E}">
        <p14:creationId xmlns:p14="http://schemas.microsoft.com/office/powerpoint/2010/main" val="302679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9289-5DFB-3412-44F6-41D57200F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3C819-8EB0-11BC-CFC5-E178B5CDE08C}"/>
              </a:ext>
            </a:extLst>
          </p:cNvPr>
          <p:cNvSpPr>
            <a:spLocks noGrp="1"/>
          </p:cNvSpPr>
          <p:nvPr>
            <p:ph type="title"/>
          </p:nvPr>
        </p:nvSpPr>
        <p:spPr>
          <a:xfrm>
            <a:off x="838200" y="365125"/>
            <a:ext cx="10515600" cy="1049005"/>
          </a:xfrm>
        </p:spPr>
        <p:txBody>
          <a:bodyPr/>
          <a:lstStyle/>
          <a:p>
            <a:r>
              <a:rPr lang="en-US" dirty="0"/>
              <a:t>What is the “Kingdom of God”?</a:t>
            </a:r>
          </a:p>
        </p:txBody>
      </p:sp>
      <p:sp>
        <p:nvSpPr>
          <p:cNvPr id="3" name="Content Placeholder 2">
            <a:extLst>
              <a:ext uri="{FF2B5EF4-FFF2-40B4-BE49-F238E27FC236}">
                <a16:creationId xmlns:a16="http://schemas.microsoft.com/office/drawing/2014/main" id="{E116D45C-F8D1-B01E-83FB-6FF211D815E1}"/>
              </a:ext>
            </a:extLst>
          </p:cNvPr>
          <p:cNvSpPr>
            <a:spLocks noGrp="1"/>
          </p:cNvSpPr>
          <p:nvPr>
            <p:ph idx="1"/>
          </p:nvPr>
        </p:nvSpPr>
        <p:spPr>
          <a:xfrm>
            <a:off x="838200" y="1520456"/>
            <a:ext cx="10515600" cy="5167423"/>
          </a:xfrm>
        </p:spPr>
        <p:txBody>
          <a:bodyPr>
            <a:normAutofit/>
          </a:bodyPr>
          <a:lstStyle/>
          <a:p>
            <a:pPr>
              <a:lnSpc>
                <a:spcPct val="120000"/>
              </a:lnSpc>
            </a:pPr>
            <a:r>
              <a:rPr lang="en-US" sz="3200" dirty="0"/>
              <a:t>Is the Kingdom of God an outward reality? </a:t>
            </a:r>
          </a:p>
          <a:p>
            <a:pPr lvl="1">
              <a:lnSpc>
                <a:spcPct val="120000"/>
              </a:lnSpc>
            </a:pPr>
            <a:r>
              <a:rPr lang="en-US" dirty="0"/>
              <a:t>Mark 9:1 – “Truly I tell you, there are some standing here who will not taste death until they see that the Kingdom of God has come with power”</a:t>
            </a:r>
          </a:p>
          <a:p>
            <a:pPr lvl="1">
              <a:lnSpc>
                <a:spcPct val="120000"/>
              </a:lnSpc>
            </a:pPr>
            <a:r>
              <a:rPr lang="en-US" dirty="0"/>
              <a:t>Matthew 5 Beatitudes… speaking to present or future??</a:t>
            </a:r>
          </a:p>
          <a:p>
            <a:pPr>
              <a:lnSpc>
                <a:spcPct val="120000"/>
              </a:lnSpc>
            </a:pPr>
            <a:r>
              <a:rPr lang="en-US" sz="3200" dirty="0"/>
              <a:t>Is the Kingdom of God an inward reality?  </a:t>
            </a:r>
          </a:p>
          <a:p>
            <a:pPr lvl="1">
              <a:lnSpc>
                <a:spcPct val="120000"/>
              </a:lnSpc>
            </a:pPr>
            <a:r>
              <a:rPr lang="en-US" dirty="0"/>
              <a:t>Luke 17:20-21 – “Once Jesus was asked by the Pharisees when the kingdom of God was coming, and he answered, ‘The Kingdom of God is not coming with things that can be observed; nor will they say, ‘Look here it is!’ or ‘There it is!’  For, in fact, the Kingdom of God is among you.”</a:t>
            </a:r>
          </a:p>
        </p:txBody>
      </p:sp>
    </p:spTree>
    <p:extLst>
      <p:ext uri="{BB962C8B-B14F-4D97-AF65-F5344CB8AC3E}">
        <p14:creationId xmlns:p14="http://schemas.microsoft.com/office/powerpoint/2010/main" val="1524736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85F3B-63F2-C619-B3D8-7D93FECE5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8A817F-AB84-6177-FEA0-597A5D86CA9E}"/>
              </a:ext>
            </a:extLst>
          </p:cNvPr>
          <p:cNvSpPr>
            <a:spLocks noGrp="1"/>
          </p:cNvSpPr>
          <p:nvPr>
            <p:ph type="title"/>
          </p:nvPr>
        </p:nvSpPr>
        <p:spPr>
          <a:xfrm>
            <a:off x="838200" y="365125"/>
            <a:ext cx="10515600" cy="1049005"/>
          </a:xfrm>
        </p:spPr>
        <p:txBody>
          <a:bodyPr/>
          <a:lstStyle/>
          <a:p>
            <a:r>
              <a:rPr lang="en-US" dirty="0"/>
              <a:t>What is the “Kingdom of God”?</a:t>
            </a:r>
          </a:p>
        </p:txBody>
      </p:sp>
      <p:sp>
        <p:nvSpPr>
          <p:cNvPr id="3" name="Content Placeholder 2">
            <a:extLst>
              <a:ext uri="{FF2B5EF4-FFF2-40B4-BE49-F238E27FC236}">
                <a16:creationId xmlns:a16="http://schemas.microsoft.com/office/drawing/2014/main" id="{B302A71D-6D1F-5CBE-31E3-5000B2FDBA9C}"/>
              </a:ext>
            </a:extLst>
          </p:cNvPr>
          <p:cNvSpPr>
            <a:spLocks noGrp="1"/>
          </p:cNvSpPr>
          <p:nvPr>
            <p:ph idx="1"/>
          </p:nvPr>
        </p:nvSpPr>
        <p:spPr>
          <a:xfrm>
            <a:off x="838200" y="1520456"/>
            <a:ext cx="10515600" cy="5167423"/>
          </a:xfrm>
        </p:spPr>
        <p:txBody>
          <a:bodyPr>
            <a:normAutofit/>
          </a:bodyPr>
          <a:lstStyle/>
          <a:p>
            <a:pPr>
              <a:lnSpc>
                <a:spcPct val="120000"/>
              </a:lnSpc>
            </a:pPr>
            <a:r>
              <a:rPr lang="en-US" sz="3200" dirty="0"/>
              <a:t>Jesus’ arrival means that the Kingdom – however it is conceived of – is near:</a:t>
            </a:r>
          </a:p>
          <a:p>
            <a:pPr lvl="1">
              <a:lnSpc>
                <a:spcPct val="120000"/>
              </a:lnSpc>
            </a:pPr>
            <a:r>
              <a:rPr lang="en-US" sz="2800" dirty="0"/>
              <a:t>Mark 1:15 – “The time is fulfilled, and the Kingdom of God has come near; repent and believe in the good news”.</a:t>
            </a:r>
          </a:p>
          <a:p>
            <a:pPr lvl="1">
              <a:lnSpc>
                <a:spcPct val="120000"/>
              </a:lnSpc>
            </a:pPr>
            <a:r>
              <a:rPr lang="en-US" sz="2800" dirty="0"/>
              <a:t>Matthew 6:33 – “Strive first for the Kingdom of God and his righteousness, and all these things will be given to you as well”</a:t>
            </a:r>
          </a:p>
          <a:p>
            <a:pPr lvl="1">
              <a:lnSpc>
                <a:spcPct val="120000"/>
              </a:lnSpc>
            </a:pPr>
            <a:endParaRPr lang="en-US" sz="2800" dirty="0"/>
          </a:p>
          <a:p>
            <a:pPr>
              <a:lnSpc>
                <a:spcPct val="120000"/>
              </a:lnSpc>
            </a:pPr>
            <a:r>
              <a:rPr lang="en-US" sz="3200" dirty="0"/>
              <a:t>What is our responsibility in helping usher this new era in?</a:t>
            </a:r>
          </a:p>
        </p:txBody>
      </p:sp>
    </p:spTree>
    <p:extLst>
      <p:ext uri="{BB962C8B-B14F-4D97-AF65-F5344CB8AC3E}">
        <p14:creationId xmlns:p14="http://schemas.microsoft.com/office/powerpoint/2010/main" val="256303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EADE8-22F7-4B33-686C-D6169E1DA790}"/>
            </a:ext>
          </a:extLst>
        </p:cNvPr>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F0B57C-3299-34E4-BCE7-ED88C8519F0A}"/>
              </a:ext>
            </a:extLst>
          </p:cNvPr>
          <p:cNvPicPr>
            <a:picLocks noChangeAspect="1"/>
          </p:cNvPicPr>
          <p:nvPr/>
        </p:nvPicPr>
        <p:blipFill>
          <a:blip r:embed="rId2">
            <a:extLst>
              <a:ext uri="{28A0092B-C50C-407E-A947-70E740481C1C}">
                <a14:useLocalDpi xmlns:a14="http://schemas.microsoft.com/office/drawing/2010/main" val="0"/>
              </a:ext>
            </a:extLst>
          </a:blip>
          <a:srcRect l="10675" r="10675"/>
          <a:stretch/>
        </p:blipFill>
        <p:spPr>
          <a:xfrm>
            <a:off x="5168353" y="-32206"/>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a:extLst>
              <a:ext uri="{FF2B5EF4-FFF2-40B4-BE49-F238E27FC236}">
                <a16:creationId xmlns:a16="http://schemas.microsoft.com/office/drawing/2014/main" id="{7A88C514-3A5F-D403-B20D-774CE78DB12A}"/>
              </a:ext>
            </a:extLst>
          </p:cNvPr>
          <p:cNvPicPr>
            <a:picLocks noChangeAspect="1"/>
          </p:cNvPicPr>
          <p:nvPr/>
        </p:nvPicPr>
        <p:blipFill>
          <a:blip r:embed="rId3">
            <a:extLst>
              <a:ext uri="{28A0092B-C50C-407E-A947-70E740481C1C}">
                <a14:useLocalDpi xmlns:a14="http://schemas.microsoft.com/office/drawing/2010/main" val="0"/>
              </a:ext>
            </a:extLst>
          </a:blip>
          <a:srcRect t="15583" b="15583"/>
          <a:stretch/>
        </p:blipFill>
        <p:spPr>
          <a:xfrm>
            <a:off x="8831033" y="-32206"/>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85FCED65-0846-4744-D641-5A4DA5E3FE5A}"/>
              </a:ext>
            </a:extLst>
          </p:cNvPr>
          <p:cNvPicPr>
            <a:picLocks noChangeAspect="1"/>
          </p:cNvPicPr>
          <p:nvPr/>
        </p:nvPicPr>
        <p:blipFill>
          <a:blip r:embed="rId4">
            <a:extLst>
              <a:ext uri="{28A0092B-C50C-407E-A947-70E740481C1C}">
                <a14:useLocalDpi xmlns:a14="http://schemas.microsoft.com/office/drawing/2010/main" val="0"/>
              </a:ext>
            </a:extLst>
          </a:blip>
          <a:srcRect t="9146" b="914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80" name="Freeform: Shape 79">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1" name="Freeform: Shape 80">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2694A9-0645-5CF3-00BF-4E95854A2A9F}"/>
              </a:ext>
            </a:extLst>
          </p:cNvPr>
          <p:cNvSpPr>
            <a:spLocks noGrp="1"/>
          </p:cNvSpPr>
          <p:nvPr>
            <p:ph type="ctrTitle"/>
          </p:nvPr>
        </p:nvSpPr>
        <p:spPr>
          <a:xfrm>
            <a:off x="438911" y="935666"/>
            <a:ext cx="5260139" cy="5550194"/>
          </a:xfrm>
        </p:spPr>
        <p:txBody>
          <a:bodyPr>
            <a:noAutofit/>
          </a:bodyPr>
          <a:lstStyle/>
          <a:p>
            <a:pPr algn="l">
              <a:lnSpc>
                <a:spcPct val="100000"/>
              </a:lnSpc>
              <a:spcBef>
                <a:spcPts val="0"/>
              </a:spcBef>
            </a:pPr>
            <a:br>
              <a:rPr lang="en-US" sz="4400" b="1" dirty="0"/>
            </a:br>
            <a:br>
              <a:rPr lang="en-US" sz="4400" b="1" dirty="0"/>
            </a:br>
            <a:br>
              <a:rPr lang="en-US" sz="4400" b="1" dirty="0"/>
            </a:br>
            <a:br>
              <a:rPr lang="en-US" sz="4400" b="1" dirty="0"/>
            </a:br>
            <a:r>
              <a:rPr lang="en-US" sz="4400" b="1" dirty="0"/>
              <a:t>Who is responsible for growing God’s Kingdom?</a:t>
            </a:r>
            <a:br>
              <a:rPr lang="en-US" sz="3200" dirty="0"/>
            </a:br>
            <a:br>
              <a:rPr lang="en-US" sz="3200" dirty="0"/>
            </a:br>
            <a:r>
              <a:rPr lang="en-US" sz="3200" dirty="0"/>
              <a:t>Parable of the Sower</a:t>
            </a:r>
            <a:br>
              <a:rPr lang="en-US" sz="3200" dirty="0"/>
            </a:br>
            <a:br>
              <a:rPr lang="en-US" sz="3200" dirty="0"/>
            </a:br>
            <a:r>
              <a:rPr lang="en-US" sz="3200" dirty="0"/>
              <a:t>Parable of the Talents</a:t>
            </a:r>
            <a:br>
              <a:rPr lang="en-US" sz="3200" dirty="0"/>
            </a:br>
            <a:br>
              <a:rPr lang="en-US" sz="3200" dirty="0"/>
            </a:br>
            <a:r>
              <a:rPr lang="en-US" sz="3200" dirty="0"/>
              <a:t>Parable of the Lamp            under a Basket</a:t>
            </a:r>
          </a:p>
        </p:txBody>
      </p:sp>
      <p:sp>
        <p:nvSpPr>
          <p:cNvPr id="82" name="Rectangle 81">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2C2CD89-EF83-535F-C14C-FD20E9D00CBD}"/>
              </a:ext>
            </a:extLst>
          </p:cNvPr>
          <p:cNvSpPr/>
          <p:nvPr/>
        </p:nvSpPr>
        <p:spPr>
          <a:xfrm>
            <a:off x="6520543" y="6683829"/>
            <a:ext cx="4575753" cy="1741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400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3449541-D0C1-3219-7F55-AC33F409F62E}"/>
              </a:ext>
            </a:extLst>
          </p:cNvPr>
          <p:cNvPicPr>
            <a:picLocks noChangeAspect="1"/>
          </p:cNvPicPr>
          <p:nvPr/>
        </p:nvPicPr>
        <p:blipFill>
          <a:blip r:embed="rId2">
            <a:alphaModFix/>
          </a:blip>
          <a:srcRect t="8491" r="1" b="26035"/>
          <a:stretch>
            <a:fillRect/>
          </a:stretch>
        </p:blipFill>
        <p:spPr>
          <a:xfrm>
            <a:off x="4283902" y="10"/>
            <a:ext cx="7908098" cy="6857992"/>
          </a:xfrm>
          <a:prstGeom prst="rect">
            <a:avLst/>
          </a:prstGeom>
        </p:spPr>
      </p:pic>
      <p:sp>
        <p:nvSpPr>
          <p:cNvPr id="36" name="Rectangle 3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F95D1-5DA4-9C4A-9805-CD4413CDECDA}"/>
              </a:ext>
            </a:extLst>
          </p:cNvPr>
          <p:cNvSpPr txBox="1"/>
          <p:nvPr/>
        </p:nvSpPr>
        <p:spPr>
          <a:xfrm>
            <a:off x="728663" y="1115218"/>
            <a:ext cx="5505449" cy="46025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dirty="0">
                <a:solidFill>
                  <a:schemeClr val="bg1"/>
                </a:solidFill>
                <a:latin typeface="+mj-lt"/>
                <a:ea typeface="+mj-ea"/>
                <a:cs typeface="+mj-cs"/>
              </a:rPr>
              <a:t>The Parable </a:t>
            </a:r>
          </a:p>
          <a:p>
            <a:pPr>
              <a:lnSpc>
                <a:spcPct val="90000"/>
              </a:lnSpc>
              <a:spcBef>
                <a:spcPct val="0"/>
              </a:spcBef>
              <a:spcAft>
                <a:spcPts val="600"/>
              </a:spcAft>
            </a:pPr>
            <a:r>
              <a:rPr lang="en-US" sz="5000" dirty="0">
                <a:solidFill>
                  <a:schemeClr val="bg1"/>
                </a:solidFill>
                <a:latin typeface="+mj-lt"/>
                <a:ea typeface="+mj-ea"/>
                <a:cs typeface="+mj-cs"/>
              </a:rPr>
              <a:t>of the Sower </a:t>
            </a:r>
          </a:p>
          <a:p>
            <a:pPr>
              <a:lnSpc>
                <a:spcPct val="90000"/>
              </a:lnSpc>
              <a:spcBef>
                <a:spcPct val="0"/>
              </a:spcBef>
              <a:spcAft>
                <a:spcPts val="600"/>
              </a:spcAft>
            </a:pPr>
            <a:endParaRPr lang="en-US" sz="5000" dirty="0">
              <a:solidFill>
                <a:schemeClr val="bg1"/>
              </a:solidFill>
              <a:latin typeface="+mj-lt"/>
              <a:ea typeface="+mj-ea"/>
              <a:cs typeface="+mj-cs"/>
            </a:endParaRPr>
          </a:p>
          <a:p>
            <a:pPr>
              <a:lnSpc>
                <a:spcPct val="90000"/>
              </a:lnSpc>
              <a:spcBef>
                <a:spcPct val="0"/>
              </a:spcBef>
              <a:spcAft>
                <a:spcPts val="600"/>
              </a:spcAft>
            </a:pPr>
            <a:r>
              <a:rPr lang="en-US" sz="5000" dirty="0">
                <a:solidFill>
                  <a:schemeClr val="bg1"/>
                </a:solidFill>
                <a:latin typeface="+mj-lt"/>
                <a:ea typeface="+mj-ea"/>
                <a:cs typeface="+mj-cs"/>
              </a:rPr>
              <a:t>Mark 4:1-9</a:t>
            </a:r>
          </a:p>
          <a:p>
            <a:pPr>
              <a:lnSpc>
                <a:spcPct val="90000"/>
              </a:lnSpc>
              <a:spcBef>
                <a:spcPct val="0"/>
              </a:spcBef>
              <a:spcAft>
                <a:spcPts val="600"/>
              </a:spcAft>
            </a:pPr>
            <a:r>
              <a:rPr lang="en-US" sz="5000" dirty="0">
                <a:solidFill>
                  <a:schemeClr val="bg1"/>
                </a:solidFill>
                <a:latin typeface="+mj-lt"/>
                <a:ea typeface="+mj-ea"/>
                <a:cs typeface="+mj-cs"/>
              </a:rPr>
              <a:t>Matthew 13:1-9</a:t>
            </a:r>
          </a:p>
          <a:p>
            <a:pPr>
              <a:lnSpc>
                <a:spcPct val="90000"/>
              </a:lnSpc>
              <a:spcBef>
                <a:spcPct val="0"/>
              </a:spcBef>
              <a:spcAft>
                <a:spcPts val="600"/>
              </a:spcAft>
            </a:pPr>
            <a:r>
              <a:rPr lang="en-US" sz="5000" dirty="0">
                <a:solidFill>
                  <a:schemeClr val="bg1"/>
                </a:solidFill>
                <a:latin typeface="+mj-lt"/>
                <a:ea typeface="+mj-ea"/>
                <a:cs typeface="+mj-cs"/>
              </a:rPr>
              <a:t>Luke 8:4-8</a:t>
            </a:r>
          </a:p>
        </p:txBody>
      </p:sp>
      <p:cxnSp>
        <p:nvCxnSpPr>
          <p:cNvPr id="38" name="Straight Connector 3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92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C5404-3016-8409-44BD-EC44A37C6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84EFD-ED53-DDE0-D757-613745D08939}"/>
              </a:ext>
            </a:extLst>
          </p:cNvPr>
          <p:cNvSpPr>
            <a:spLocks noGrp="1"/>
          </p:cNvSpPr>
          <p:nvPr>
            <p:ph type="title"/>
          </p:nvPr>
        </p:nvSpPr>
        <p:spPr/>
        <p:txBody>
          <a:bodyPr/>
          <a:lstStyle/>
          <a:p>
            <a:r>
              <a:rPr lang="en-US" dirty="0"/>
              <a:t>Parable of the Sower</a:t>
            </a:r>
          </a:p>
        </p:txBody>
      </p:sp>
      <p:sp>
        <p:nvSpPr>
          <p:cNvPr id="3" name="Content Placeholder 2">
            <a:extLst>
              <a:ext uri="{FF2B5EF4-FFF2-40B4-BE49-F238E27FC236}">
                <a16:creationId xmlns:a16="http://schemas.microsoft.com/office/drawing/2014/main" id="{62EA4DC8-55EF-78FB-C827-09E14FF44B10}"/>
              </a:ext>
            </a:extLst>
          </p:cNvPr>
          <p:cNvSpPr>
            <a:spLocks noGrp="1"/>
          </p:cNvSpPr>
          <p:nvPr>
            <p:ph idx="1"/>
          </p:nvPr>
        </p:nvSpPr>
        <p:spPr/>
        <p:txBody>
          <a:bodyPr>
            <a:normAutofit/>
          </a:bodyPr>
          <a:lstStyle/>
          <a:p>
            <a:r>
              <a:rPr lang="en-US" sz="3200" dirty="0"/>
              <a:t>One of eight parables to appear in all three Synoptic Gospels (Sower, Strong Man, New Wine/Old Wineskins, Lamp Under Basket, Mustard Seed, Wicked Tenants, Fig Tree, and Faithful Servant)</a:t>
            </a:r>
          </a:p>
          <a:p>
            <a:r>
              <a:rPr lang="en-US" sz="3200" dirty="0"/>
              <a:t>Agrarian imagery would be been quite familiar to many in Jesus’ audience </a:t>
            </a:r>
          </a:p>
          <a:p>
            <a:r>
              <a:rPr lang="en-US" sz="3200" dirty="0"/>
              <a:t>The only parable to receive an explanation from Jesus!  </a:t>
            </a:r>
          </a:p>
          <a:p>
            <a:endParaRPr lang="en-US" sz="3200" dirty="0"/>
          </a:p>
        </p:txBody>
      </p:sp>
    </p:spTree>
    <p:extLst>
      <p:ext uri="{BB962C8B-B14F-4D97-AF65-F5344CB8AC3E}">
        <p14:creationId xmlns:p14="http://schemas.microsoft.com/office/powerpoint/2010/main" val="2299769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5589</TotalTime>
  <Words>1944</Words>
  <Application>Microsoft Office PowerPoint</Application>
  <PresentationFormat>Widescreen</PresentationFormat>
  <Paragraphs>158</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Aptos Display</vt:lpstr>
      <vt:lpstr>Arial</vt:lpstr>
      <vt:lpstr>Calibri</vt:lpstr>
      <vt:lpstr>Office Theme</vt:lpstr>
      <vt:lpstr>Parables: Class 2</vt:lpstr>
      <vt:lpstr>Parables Series </vt:lpstr>
      <vt:lpstr>What is the “Kingdom of God”?</vt:lpstr>
      <vt:lpstr>What is the “Kingdom of God”?</vt:lpstr>
      <vt:lpstr>What is the “Kingdom of God”?</vt:lpstr>
      <vt:lpstr>What is the “Kingdom of God”?</vt:lpstr>
      <vt:lpstr>    Who is responsible for growing God’s Kingdom?  Parable of the Sower  Parable of the Talents  Parable of the Lamp            under a Basket</vt:lpstr>
      <vt:lpstr>PowerPoint Presentation</vt:lpstr>
      <vt:lpstr>Parable of the Sower</vt:lpstr>
      <vt:lpstr>Parable of the Sower</vt:lpstr>
      <vt:lpstr>Parable of the Sower</vt:lpstr>
      <vt:lpstr>Parable of the Sower</vt:lpstr>
      <vt:lpstr>Parable of the Sower</vt:lpstr>
      <vt:lpstr>Parable of the Sower</vt:lpstr>
      <vt:lpstr>PowerPoint Presentation</vt:lpstr>
      <vt:lpstr>Parable of the Talents</vt:lpstr>
      <vt:lpstr>Parable of the Talents</vt:lpstr>
      <vt:lpstr>Parable of the Talents</vt:lpstr>
      <vt:lpstr>Parable of the Talents</vt:lpstr>
      <vt:lpstr>PowerPoint Presentation</vt:lpstr>
      <vt:lpstr>Parable of the Lamp under a Bushel</vt:lpstr>
      <vt:lpstr>Parable of the Lamp under a Bushel</vt:lpstr>
      <vt:lpstr>Parable of the Lamp under a Bushel</vt:lpstr>
      <vt:lpstr>Parable of the Lamp under a Bushel</vt:lpstr>
      <vt:lpstr>    Who is responsible for growing God’s Kingdom?  Parable of the Sower  Parable of the Talents  Parable of the Lamp            under a Basket</vt:lpstr>
      <vt:lpstr>Who Is Responsible for  Growing God’s Kingdom?</vt:lpstr>
      <vt:lpstr>Parables Series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Helms</dc:creator>
  <cp:lastModifiedBy>Matt Helms</cp:lastModifiedBy>
  <cp:revision>3</cp:revision>
  <dcterms:created xsi:type="dcterms:W3CDTF">2025-02-24T19:07:51Z</dcterms:created>
  <dcterms:modified xsi:type="dcterms:W3CDTF">2025-06-10T19:33:06Z</dcterms:modified>
</cp:coreProperties>
</file>